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diagrams/data2.xml" ContentType="application/vnd.openxmlformats-officedocument.drawingml.diagramData+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diagrams/data5.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1.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colors8.xml" ContentType="application/vnd.openxmlformats-officedocument.drawingml.diagramColors+xml"/>
  <Override PartName="/ppt/diagrams/drawing8.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layout5.xml" ContentType="application/vnd.openxmlformats-officedocument.drawingml.diagramLayout+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quickStyle5.xml" ContentType="application/vnd.openxmlformats-officedocument.drawingml.diagramStyle+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colors5.xml" ContentType="application/vnd.openxmlformats-officedocument.drawingml.diagramColors+xml"/>
  <Override PartName="/ppt/diagrams/layout8.xml" ContentType="application/vnd.openxmlformats-officedocument.drawingml.diagramLayout+xml"/>
  <Override PartName="/ppt/theme/theme1.xml" ContentType="application/vnd.openxmlformats-officedocument.theme+xml"/>
  <Override PartName="/ppt/diagrams/layout7.xml" ContentType="application/vnd.openxmlformats-officedocument.drawingml.diagramLayout+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8.xml" ContentType="application/vnd.openxmlformats-officedocument.drawingml.diagramStyl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2" r:id="rId3"/>
    <p:sldId id="276" r:id="rId4"/>
    <p:sldId id="271" r:id="rId5"/>
    <p:sldId id="277" r:id="rId6"/>
    <p:sldId id="268" r:id="rId7"/>
    <p:sldId id="272" r:id="rId8"/>
    <p:sldId id="269" r:id="rId9"/>
    <p:sldId id="273" r:id="rId10"/>
    <p:sldId id="281" r:id="rId11"/>
    <p:sldId id="270" r:id="rId12"/>
    <p:sldId id="274" r:id="rId13"/>
    <p:sldId id="275" r:id="rId14"/>
    <p:sldId id="283" r:id="rId15"/>
    <p:sldId id="28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FBF2"/>
    <a:srgbClr val="857A65"/>
    <a:srgbClr val="D2BB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4" d="100"/>
          <a:sy n="64" d="100"/>
        </p:scale>
        <p:origin x="9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C3D4C7-8A05-4163-8A6F-5F8E42549931}" type="doc">
      <dgm:prSet loTypeId="urn:microsoft.com/office/officeart/2008/layout/IncreasingCircleProcess" loCatId="list" qsTypeId="urn:microsoft.com/office/officeart/2005/8/quickstyle/simple1" qsCatId="simple" csTypeId="urn:microsoft.com/office/officeart/2005/8/colors/accent1_4" csCatId="accent1" phldr="1"/>
      <dgm:spPr/>
      <dgm:t>
        <a:bodyPr/>
        <a:lstStyle/>
        <a:p>
          <a:endParaRPr lang="en-US"/>
        </a:p>
      </dgm:t>
    </dgm:pt>
    <dgm:pt modelId="{1481E835-11F9-4F03-B7B1-4420182186A1}">
      <dgm:prSet custT="1"/>
      <dgm:spPr/>
      <dgm:t>
        <a:bodyPr/>
        <a:lstStyle/>
        <a:p>
          <a:r>
            <a:rPr lang="en-US" sz="2000" dirty="0"/>
            <a:t>Leprosy is the leading cause of preventable disability in the world.</a:t>
          </a:r>
        </a:p>
      </dgm:t>
    </dgm:pt>
    <dgm:pt modelId="{F0E3CEF0-5AA9-40A9-B362-7A8990C27DCF}" type="parTrans" cxnId="{2607EB2E-7C90-4323-BBDB-5592E37294F5}">
      <dgm:prSet/>
      <dgm:spPr/>
      <dgm:t>
        <a:bodyPr/>
        <a:lstStyle/>
        <a:p>
          <a:endParaRPr lang="en-US"/>
        </a:p>
      </dgm:t>
    </dgm:pt>
    <dgm:pt modelId="{EE2F3CE8-1C44-4D12-A436-832579AD1F08}" type="sibTrans" cxnId="{2607EB2E-7C90-4323-BBDB-5592E37294F5}">
      <dgm:prSet/>
      <dgm:spPr/>
      <dgm:t>
        <a:bodyPr/>
        <a:lstStyle/>
        <a:p>
          <a:endParaRPr lang="en-US"/>
        </a:p>
      </dgm:t>
    </dgm:pt>
    <dgm:pt modelId="{6173F0F6-AF3A-4F2A-806A-D83BB63DCBA7}">
      <dgm:prSet custT="1"/>
      <dgm:spPr/>
      <dgm:t>
        <a:bodyPr/>
        <a:lstStyle/>
        <a:p>
          <a:r>
            <a:rPr lang="en-US" sz="2000" dirty="0"/>
            <a:t>Delayed diagnosis and treatment leads to severe disabilities, affecting hands, feet, and eye, causing deformities like claw hand and ulcers.</a:t>
          </a:r>
        </a:p>
      </dgm:t>
    </dgm:pt>
    <dgm:pt modelId="{C8466B57-2B91-4AEB-8166-D394CED0421C}" type="parTrans" cxnId="{874A031D-1484-41A3-8E9E-20A8A8F53C3B}">
      <dgm:prSet/>
      <dgm:spPr/>
      <dgm:t>
        <a:bodyPr/>
        <a:lstStyle/>
        <a:p>
          <a:endParaRPr lang="en-US"/>
        </a:p>
      </dgm:t>
    </dgm:pt>
    <dgm:pt modelId="{5074FC38-A76F-439D-B691-8CE4562DD347}" type="sibTrans" cxnId="{874A031D-1484-41A3-8E9E-20A8A8F53C3B}">
      <dgm:prSet/>
      <dgm:spPr/>
      <dgm:t>
        <a:bodyPr/>
        <a:lstStyle/>
        <a:p>
          <a:endParaRPr lang="en-US"/>
        </a:p>
      </dgm:t>
    </dgm:pt>
    <dgm:pt modelId="{C0BF6BC9-6D10-4BB3-8E0F-D7BD3104B824}">
      <dgm:prSet custT="1"/>
      <dgm:spPr/>
      <dgm:t>
        <a:bodyPr/>
        <a:lstStyle/>
        <a:p>
          <a:r>
            <a:rPr lang="en-US" sz="2000" dirty="0"/>
            <a:t>Each year, India reports &gt;100,000 new cases, which is considered an underreported figure</a:t>
          </a:r>
        </a:p>
      </dgm:t>
    </dgm:pt>
    <dgm:pt modelId="{F324F15E-CD59-4DE8-8AA3-FB7EE413D501}" type="parTrans" cxnId="{427B7CD9-8247-4A26-AC75-04AEBBF0A57D}">
      <dgm:prSet/>
      <dgm:spPr/>
      <dgm:t>
        <a:bodyPr/>
        <a:lstStyle/>
        <a:p>
          <a:endParaRPr lang="en-US"/>
        </a:p>
      </dgm:t>
    </dgm:pt>
    <dgm:pt modelId="{2429389F-6C1C-47B1-B189-A96FB37E9985}" type="sibTrans" cxnId="{427B7CD9-8247-4A26-AC75-04AEBBF0A57D}">
      <dgm:prSet/>
      <dgm:spPr/>
      <dgm:t>
        <a:bodyPr/>
        <a:lstStyle/>
        <a:p>
          <a:endParaRPr lang="en-US"/>
        </a:p>
      </dgm:t>
    </dgm:pt>
    <dgm:pt modelId="{16D56007-A7A9-4DD7-AEAF-06BFE715185D}">
      <dgm:prSet custT="1"/>
      <dgm:spPr/>
      <dgm:t>
        <a:bodyPr/>
        <a:lstStyle/>
        <a:p>
          <a:r>
            <a:rPr lang="en-US" sz="2000" dirty="0"/>
            <a:t>Deformities and disabilities in leprosy lead to significant morbidity, reduced quality of life, and financial burden</a:t>
          </a:r>
        </a:p>
      </dgm:t>
    </dgm:pt>
    <dgm:pt modelId="{8196D24C-5037-4E34-B2C4-8412C256C1ED}" type="parTrans" cxnId="{5EB3E95C-3BA0-41B5-A210-E3AF7EDA5CD7}">
      <dgm:prSet/>
      <dgm:spPr/>
      <dgm:t>
        <a:bodyPr/>
        <a:lstStyle/>
        <a:p>
          <a:endParaRPr lang="en-US"/>
        </a:p>
      </dgm:t>
    </dgm:pt>
    <dgm:pt modelId="{18E17B0C-844F-4EAF-983B-50AAB4352DCB}" type="sibTrans" cxnId="{5EB3E95C-3BA0-41B5-A210-E3AF7EDA5CD7}">
      <dgm:prSet/>
      <dgm:spPr/>
      <dgm:t>
        <a:bodyPr/>
        <a:lstStyle/>
        <a:p>
          <a:endParaRPr lang="en-US"/>
        </a:p>
      </dgm:t>
    </dgm:pt>
    <dgm:pt modelId="{4FCF75E8-1070-4E76-B668-292295343C1C}" type="pres">
      <dgm:prSet presAssocID="{01C3D4C7-8A05-4163-8A6F-5F8E42549931}" presName="Name0" presStyleCnt="0">
        <dgm:presLayoutVars>
          <dgm:chMax val="7"/>
          <dgm:chPref val="7"/>
          <dgm:dir/>
          <dgm:animOne val="branch"/>
          <dgm:animLvl val="lvl"/>
        </dgm:presLayoutVars>
      </dgm:prSet>
      <dgm:spPr/>
    </dgm:pt>
    <dgm:pt modelId="{933FA1F2-2EC0-42A0-BC0C-7C8494BCE8D1}" type="pres">
      <dgm:prSet presAssocID="{1481E835-11F9-4F03-B7B1-4420182186A1}" presName="composite" presStyleCnt="0"/>
      <dgm:spPr/>
    </dgm:pt>
    <dgm:pt modelId="{0FE385FE-3974-443E-854B-CA9F29812238}" type="pres">
      <dgm:prSet presAssocID="{1481E835-11F9-4F03-B7B1-4420182186A1}" presName="BackAccent" presStyleLbl="bgShp" presStyleIdx="0" presStyleCnt="4"/>
      <dgm:spPr/>
    </dgm:pt>
    <dgm:pt modelId="{6710F73B-DBE8-407F-93C5-0C0176E68FA1}" type="pres">
      <dgm:prSet presAssocID="{1481E835-11F9-4F03-B7B1-4420182186A1}" presName="Accent" presStyleLbl="alignNode1" presStyleIdx="0" presStyleCnt="4"/>
      <dgm:spPr/>
    </dgm:pt>
    <dgm:pt modelId="{5EC2F650-2472-4566-A0F5-B53F31D9A046}" type="pres">
      <dgm:prSet presAssocID="{1481E835-11F9-4F03-B7B1-4420182186A1}" presName="Child" presStyleLbl="revTx" presStyleIdx="0" presStyleCnt="4">
        <dgm:presLayoutVars>
          <dgm:chMax val="0"/>
          <dgm:chPref val="0"/>
          <dgm:bulletEnabled val="1"/>
        </dgm:presLayoutVars>
      </dgm:prSet>
      <dgm:spPr/>
    </dgm:pt>
    <dgm:pt modelId="{EC4480B0-6E6D-4CAC-9538-6CACDE90B0C8}" type="pres">
      <dgm:prSet presAssocID="{1481E835-11F9-4F03-B7B1-4420182186A1}" presName="Parent" presStyleLbl="revTx" presStyleIdx="0" presStyleCnt="4" custScaleX="77452" custLinFactY="41099" custLinFactNeighborX="-11004" custLinFactNeighborY="100000">
        <dgm:presLayoutVars>
          <dgm:chMax val="1"/>
          <dgm:chPref val="1"/>
          <dgm:bulletEnabled val="1"/>
        </dgm:presLayoutVars>
      </dgm:prSet>
      <dgm:spPr/>
    </dgm:pt>
    <dgm:pt modelId="{1BBC0989-D90E-4AFB-978C-A9FE6BF32E74}" type="pres">
      <dgm:prSet presAssocID="{EE2F3CE8-1C44-4D12-A436-832579AD1F08}" presName="sibTrans" presStyleCnt="0"/>
      <dgm:spPr/>
    </dgm:pt>
    <dgm:pt modelId="{6DA66F09-E8DC-43E3-B1B2-2DC37C689B8D}" type="pres">
      <dgm:prSet presAssocID="{6173F0F6-AF3A-4F2A-806A-D83BB63DCBA7}" presName="composite" presStyleCnt="0"/>
      <dgm:spPr/>
    </dgm:pt>
    <dgm:pt modelId="{F2015BF5-179D-4FDC-B4E0-FB1A9B60609E}" type="pres">
      <dgm:prSet presAssocID="{6173F0F6-AF3A-4F2A-806A-D83BB63DCBA7}" presName="BackAccent" presStyleLbl="bgShp" presStyleIdx="1" presStyleCnt="4"/>
      <dgm:spPr/>
    </dgm:pt>
    <dgm:pt modelId="{195964E0-C8F2-4F5C-AD13-8E988C0B3E88}" type="pres">
      <dgm:prSet presAssocID="{6173F0F6-AF3A-4F2A-806A-D83BB63DCBA7}" presName="Accent" presStyleLbl="alignNode1" presStyleIdx="1" presStyleCnt="4"/>
      <dgm:spPr/>
    </dgm:pt>
    <dgm:pt modelId="{DF00A25D-E0C3-465A-ACF1-F48E3C5E1965}" type="pres">
      <dgm:prSet presAssocID="{6173F0F6-AF3A-4F2A-806A-D83BB63DCBA7}" presName="Child" presStyleLbl="revTx" presStyleIdx="0" presStyleCnt="4">
        <dgm:presLayoutVars>
          <dgm:chMax val="0"/>
          <dgm:chPref val="0"/>
          <dgm:bulletEnabled val="1"/>
        </dgm:presLayoutVars>
      </dgm:prSet>
      <dgm:spPr/>
    </dgm:pt>
    <dgm:pt modelId="{EB37D6DB-E98F-4B2D-86D1-BED457E00B30}" type="pres">
      <dgm:prSet presAssocID="{6173F0F6-AF3A-4F2A-806A-D83BB63DCBA7}" presName="Parent" presStyleLbl="revTx" presStyleIdx="1" presStyleCnt="4" custScaleX="86318" custLinFactY="178833" custLinFactNeighborX="-5030" custLinFactNeighborY="200000">
        <dgm:presLayoutVars>
          <dgm:chMax val="1"/>
          <dgm:chPref val="1"/>
          <dgm:bulletEnabled val="1"/>
        </dgm:presLayoutVars>
      </dgm:prSet>
      <dgm:spPr/>
    </dgm:pt>
    <dgm:pt modelId="{031B0DB0-75D6-400A-B737-4176202219E0}" type="pres">
      <dgm:prSet presAssocID="{5074FC38-A76F-439D-B691-8CE4562DD347}" presName="sibTrans" presStyleCnt="0"/>
      <dgm:spPr/>
    </dgm:pt>
    <dgm:pt modelId="{6734AC57-2453-4088-82E3-91854DAE2CBF}" type="pres">
      <dgm:prSet presAssocID="{C0BF6BC9-6D10-4BB3-8E0F-D7BD3104B824}" presName="composite" presStyleCnt="0"/>
      <dgm:spPr/>
    </dgm:pt>
    <dgm:pt modelId="{E13BA1BB-5019-45C2-8062-72CBB6CF1A56}" type="pres">
      <dgm:prSet presAssocID="{C0BF6BC9-6D10-4BB3-8E0F-D7BD3104B824}" presName="BackAccent" presStyleLbl="bgShp" presStyleIdx="2" presStyleCnt="4"/>
      <dgm:spPr/>
    </dgm:pt>
    <dgm:pt modelId="{EE10EAE8-4597-4B94-9161-16C0923244F3}" type="pres">
      <dgm:prSet presAssocID="{C0BF6BC9-6D10-4BB3-8E0F-D7BD3104B824}" presName="Accent" presStyleLbl="alignNode1" presStyleIdx="2" presStyleCnt="4"/>
      <dgm:spPr/>
    </dgm:pt>
    <dgm:pt modelId="{73F7ECA3-BC74-4B70-A9CA-737D3A9E8D00}" type="pres">
      <dgm:prSet presAssocID="{C0BF6BC9-6D10-4BB3-8E0F-D7BD3104B824}" presName="Child" presStyleLbl="revTx" presStyleIdx="1" presStyleCnt="4">
        <dgm:presLayoutVars>
          <dgm:chMax val="0"/>
          <dgm:chPref val="0"/>
          <dgm:bulletEnabled val="1"/>
        </dgm:presLayoutVars>
      </dgm:prSet>
      <dgm:spPr/>
    </dgm:pt>
    <dgm:pt modelId="{BC81B615-1419-4F4E-8253-9F9C0A0EC526}" type="pres">
      <dgm:prSet presAssocID="{C0BF6BC9-6D10-4BB3-8E0F-D7BD3104B824}" presName="Parent" presStyleLbl="revTx" presStyleIdx="2" presStyleCnt="4" custScaleX="81745" custLinFactY="100000" custLinFactNeighborX="-7726" custLinFactNeighborY="117750">
        <dgm:presLayoutVars>
          <dgm:chMax val="1"/>
          <dgm:chPref val="1"/>
          <dgm:bulletEnabled val="1"/>
        </dgm:presLayoutVars>
      </dgm:prSet>
      <dgm:spPr/>
    </dgm:pt>
    <dgm:pt modelId="{F0E548F1-ACB4-4F7B-887A-1F5DD406FF0B}" type="pres">
      <dgm:prSet presAssocID="{2429389F-6C1C-47B1-B189-A96FB37E9985}" presName="sibTrans" presStyleCnt="0"/>
      <dgm:spPr/>
    </dgm:pt>
    <dgm:pt modelId="{52ED45FD-C551-405B-A222-BA95B087113A}" type="pres">
      <dgm:prSet presAssocID="{16D56007-A7A9-4DD7-AEAF-06BFE715185D}" presName="composite" presStyleCnt="0"/>
      <dgm:spPr/>
    </dgm:pt>
    <dgm:pt modelId="{B7678F6F-E6A3-4055-B0B2-E37D217CC4A8}" type="pres">
      <dgm:prSet presAssocID="{16D56007-A7A9-4DD7-AEAF-06BFE715185D}" presName="BackAccent" presStyleLbl="bgShp" presStyleIdx="3" presStyleCnt="4"/>
      <dgm:spPr/>
    </dgm:pt>
    <dgm:pt modelId="{04AA95FB-55E3-44F6-A958-65A50DE4BE08}" type="pres">
      <dgm:prSet presAssocID="{16D56007-A7A9-4DD7-AEAF-06BFE715185D}" presName="Accent" presStyleLbl="alignNode1" presStyleIdx="3" presStyleCnt="4"/>
      <dgm:spPr/>
    </dgm:pt>
    <dgm:pt modelId="{D0455CB5-2620-4674-B6C1-887C5501BD85}" type="pres">
      <dgm:prSet presAssocID="{16D56007-A7A9-4DD7-AEAF-06BFE715185D}" presName="Child" presStyleLbl="revTx" presStyleIdx="2" presStyleCnt="4">
        <dgm:presLayoutVars>
          <dgm:chMax val="0"/>
          <dgm:chPref val="0"/>
          <dgm:bulletEnabled val="1"/>
        </dgm:presLayoutVars>
      </dgm:prSet>
      <dgm:spPr/>
    </dgm:pt>
    <dgm:pt modelId="{530C7774-42B4-47F2-93FA-BB286D79FF98}" type="pres">
      <dgm:prSet presAssocID="{16D56007-A7A9-4DD7-AEAF-06BFE715185D}" presName="Parent" presStyleLbl="revTx" presStyleIdx="3" presStyleCnt="4" custScaleX="77594" custLinFactY="105683" custLinFactNeighborX="-19436" custLinFactNeighborY="200000">
        <dgm:presLayoutVars>
          <dgm:chMax val="1"/>
          <dgm:chPref val="1"/>
          <dgm:bulletEnabled val="1"/>
        </dgm:presLayoutVars>
      </dgm:prSet>
      <dgm:spPr/>
    </dgm:pt>
  </dgm:ptLst>
  <dgm:cxnLst>
    <dgm:cxn modelId="{2198FB19-D80C-43A9-BD93-CAFC2FF0E168}" type="presOf" srcId="{01C3D4C7-8A05-4163-8A6F-5F8E42549931}" destId="{4FCF75E8-1070-4E76-B668-292295343C1C}" srcOrd="0" destOrd="0" presId="urn:microsoft.com/office/officeart/2008/layout/IncreasingCircleProcess"/>
    <dgm:cxn modelId="{874A031D-1484-41A3-8E9E-20A8A8F53C3B}" srcId="{01C3D4C7-8A05-4163-8A6F-5F8E42549931}" destId="{6173F0F6-AF3A-4F2A-806A-D83BB63DCBA7}" srcOrd="1" destOrd="0" parTransId="{C8466B57-2B91-4AEB-8166-D394CED0421C}" sibTransId="{5074FC38-A76F-439D-B691-8CE4562DD347}"/>
    <dgm:cxn modelId="{238CD320-68D2-41F2-81DC-0B9A5A3A5DCE}" type="presOf" srcId="{C0BF6BC9-6D10-4BB3-8E0F-D7BD3104B824}" destId="{BC81B615-1419-4F4E-8253-9F9C0A0EC526}" srcOrd="0" destOrd="0" presId="urn:microsoft.com/office/officeart/2008/layout/IncreasingCircleProcess"/>
    <dgm:cxn modelId="{2607EB2E-7C90-4323-BBDB-5592E37294F5}" srcId="{01C3D4C7-8A05-4163-8A6F-5F8E42549931}" destId="{1481E835-11F9-4F03-B7B1-4420182186A1}" srcOrd="0" destOrd="0" parTransId="{F0E3CEF0-5AA9-40A9-B362-7A8990C27DCF}" sibTransId="{EE2F3CE8-1C44-4D12-A436-832579AD1F08}"/>
    <dgm:cxn modelId="{D863AF3D-80A6-4EE7-BFB6-467EC9C6904D}" type="presOf" srcId="{6173F0F6-AF3A-4F2A-806A-D83BB63DCBA7}" destId="{EB37D6DB-E98F-4B2D-86D1-BED457E00B30}" srcOrd="0" destOrd="0" presId="urn:microsoft.com/office/officeart/2008/layout/IncreasingCircleProcess"/>
    <dgm:cxn modelId="{5EB3E95C-3BA0-41B5-A210-E3AF7EDA5CD7}" srcId="{01C3D4C7-8A05-4163-8A6F-5F8E42549931}" destId="{16D56007-A7A9-4DD7-AEAF-06BFE715185D}" srcOrd="3" destOrd="0" parTransId="{8196D24C-5037-4E34-B2C4-8412C256C1ED}" sibTransId="{18E17B0C-844F-4EAF-983B-50AAB4352DCB}"/>
    <dgm:cxn modelId="{5656909A-AF68-4F97-AF3A-B025C7A0C072}" type="presOf" srcId="{1481E835-11F9-4F03-B7B1-4420182186A1}" destId="{EC4480B0-6E6D-4CAC-9538-6CACDE90B0C8}" srcOrd="0" destOrd="0" presId="urn:microsoft.com/office/officeart/2008/layout/IncreasingCircleProcess"/>
    <dgm:cxn modelId="{B12F67BE-A771-4C6A-9526-070F5D8B08D6}" type="presOf" srcId="{16D56007-A7A9-4DD7-AEAF-06BFE715185D}" destId="{530C7774-42B4-47F2-93FA-BB286D79FF98}" srcOrd="0" destOrd="0" presId="urn:microsoft.com/office/officeart/2008/layout/IncreasingCircleProcess"/>
    <dgm:cxn modelId="{427B7CD9-8247-4A26-AC75-04AEBBF0A57D}" srcId="{01C3D4C7-8A05-4163-8A6F-5F8E42549931}" destId="{C0BF6BC9-6D10-4BB3-8E0F-D7BD3104B824}" srcOrd="2" destOrd="0" parTransId="{F324F15E-CD59-4DE8-8AA3-FB7EE413D501}" sibTransId="{2429389F-6C1C-47B1-B189-A96FB37E9985}"/>
    <dgm:cxn modelId="{A3DCDEC2-79AE-4848-B823-693DDCADDAE7}" type="presParOf" srcId="{4FCF75E8-1070-4E76-B668-292295343C1C}" destId="{933FA1F2-2EC0-42A0-BC0C-7C8494BCE8D1}" srcOrd="0" destOrd="0" presId="urn:microsoft.com/office/officeart/2008/layout/IncreasingCircleProcess"/>
    <dgm:cxn modelId="{9ABA43A8-F2E9-485E-816E-4B225FF0790C}" type="presParOf" srcId="{933FA1F2-2EC0-42A0-BC0C-7C8494BCE8D1}" destId="{0FE385FE-3974-443E-854B-CA9F29812238}" srcOrd="0" destOrd="0" presId="urn:microsoft.com/office/officeart/2008/layout/IncreasingCircleProcess"/>
    <dgm:cxn modelId="{510DC35D-A677-47ED-9778-1DE9376DCCC0}" type="presParOf" srcId="{933FA1F2-2EC0-42A0-BC0C-7C8494BCE8D1}" destId="{6710F73B-DBE8-407F-93C5-0C0176E68FA1}" srcOrd="1" destOrd="0" presId="urn:microsoft.com/office/officeart/2008/layout/IncreasingCircleProcess"/>
    <dgm:cxn modelId="{CC0CEF5E-F625-4973-9F60-ED18DA8E87F3}" type="presParOf" srcId="{933FA1F2-2EC0-42A0-BC0C-7C8494BCE8D1}" destId="{5EC2F650-2472-4566-A0F5-B53F31D9A046}" srcOrd="2" destOrd="0" presId="urn:microsoft.com/office/officeart/2008/layout/IncreasingCircleProcess"/>
    <dgm:cxn modelId="{7477F2C9-4665-4204-9E87-353B31FD61D2}" type="presParOf" srcId="{933FA1F2-2EC0-42A0-BC0C-7C8494BCE8D1}" destId="{EC4480B0-6E6D-4CAC-9538-6CACDE90B0C8}" srcOrd="3" destOrd="0" presId="urn:microsoft.com/office/officeart/2008/layout/IncreasingCircleProcess"/>
    <dgm:cxn modelId="{544BB2EE-D6AD-4E5C-85F8-C19AE36582E7}" type="presParOf" srcId="{4FCF75E8-1070-4E76-B668-292295343C1C}" destId="{1BBC0989-D90E-4AFB-978C-A9FE6BF32E74}" srcOrd="1" destOrd="0" presId="urn:microsoft.com/office/officeart/2008/layout/IncreasingCircleProcess"/>
    <dgm:cxn modelId="{EDE51AFA-E0E0-4304-8068-C77A5A0A2520}" type="presParOf" srcId="{4FCF75E8-1070-4E76-B668-292295343C1C}" destId="{6DA66F09-E8DC-43E3-B1B2-2DC37C689B8D}" srcOrd="2" destOrd="0" presId="urn:microsoft.com/office/officeart/2008/layout/IncreasingCircleProcess"/>
    <dgm:cxn modelId="{DC8ECD0A-2117-44BB-A3CC-25D57BC304A4}" type="presParOf" srcId="{6DA66F09-E8DC-43E3-B1B2-2DC37C689B8D}" destId="{F2015BF5-179D-4FDC-B4E0-FB1A9B60609E}" srcOrd="0" destOrd="0" presId="urn:microsoft.com/office/officeart/2008/layout/IncreasingCircleProcess"/>
    <dgm:cxn modelId="{28E72B09-C611-4ADA-A453-CB17FDBB20C1}" type="presParOf" srcId="{6DA66F09-E8DC-43E3-B1B2-2DC37C689B8D}" destId="{195964E0-C8F2-4F5C-AD13-8E988C0B3E88}" srcOrd="1" destOrd="0" presId="urn:microsoft.com/office/officeart/2008/layout/IncreasingCircleProcess"/>
    <dgm:cxn modelId="{2EC08669-9BE0-43A9-9645-B03231BC6E4A}" type="presParOf" srcId="{6DA66F09-E8DC-43E3-B1B2-2DC37C689B8D}" destId="{DF00A25D-E0C3-465A-ACF1-F48E3C5E1965}" srcOrd="2" destOrd="0" presId="urn:microsoft.com/office/officeart/2008/layout/IncreasingCircleProcess"/>
    <dgm:cxn modelId="{A9E1B544-6991-42CB-8665-E132DAB1620E}" type="presParOf" srcId="{6DA66F09-E8DC-43E3-B1B2-2DC37C689B8D}" destId="{EB37D6DB-E98F-4B2D-86D1-BED457E00B30}" srcOrd="3" destOrd="0" presId="urn:microsoft.com/office/officeart/2008/layout/IncreasingCircleProcess"/>
    <dgm:cxn modelId="{4A7BB3F9-0EF4-4A3A-851B-C0F2CCDBD997}" type="presParOf" srcId="{4FCF75E8-1070-4E76-B668-292295343C1C}" destId="{031B0DB0-75D6-400A-B737-4176202219E0}" srcOrd="3" destOrd="0" presId="urn:microsoft.com/office/officeart/2008/layout/IncreasingCircleProcess"/>
    <dgm:cxn modelId="{6DC3CDF7-0F26-489B-96C5-013C4F08DD07}" type="presParOf" srcId="{4FCF75E8-1070-4E76-B668-292295343C1C}" destId="{6734AC57-2453-4088-82E3-91854DAE2CBF}" srcOrd="4" destOrd="0" presId="urn:microsoft.com/office/officeart/2008/layout/IncreasingCircleProcess"/>
    <dgm:cxn modelId="{E15CF350-91FA-4037-A7F2-872B9ABB2908}" type="presParOf" srcId="{6734AC57-2453-4088-82E3-91854DAE2CBF}" destId="{E13BA1BB-5019-45C2-8062-72CBB6CF1A56}" srcOrd="0" destOrd="0" presId="urn:microsoft.com/office/officeart/2008/layout/IncreasingCircleProcess"/>
    <dgm:cxn modelId="{1F9738C2-E101-41BB-980B-B10C480284B4}" type="presParOf" srcId="{6734AC57-2453-4088-82E3-91854DAE2CBF}" destId="{EE10EAE8-4597-4B94-9161-16C0923244F3}" srcOrd="1" destOrd="0" presId="urn:microsoft.com/office/officeart/2008/layout/IncreasingCircleProcess"/>
    <dgm:cxn modelId="{2C2A11CA-00F2-4563-A3D5-6C6E09B7131F}" type="presParOf" srcId="{6734AC57-2453-4088-82E3-91854DAE2CBF}" destId="{73F7ECA3-BC74-4B70-A9CA-737D3A9E8D00}" srcOrd="2" destOrd="0" presId="urn:microsoft.com/office/officeart/2008/layout/IncreasingCircleProcess"/>
    <dgm:cxn modelId="{1D709156-7FFD-4BC4-AF9B-776DEFC57BAF}" type="presParOf" srcId="{6734AC57-2453-4088-82E3-91854DAE2CBF}" destId="{BC81B615-1419-4F4E-8253-9F9C0A0EC526}" srcOrd="3" destOrd="0" presId="urn:microsoft.com/office/officeart/2008/layout/IncreasingCircleProcess"/>
    <dgm:cxn modelId="{CB1308A0-FDB2-4417-A96A-181275EE82D6}" type="presParOf" srcId="{4FCF75E8-1070-4E76-B668-292295343C1C}" destId="{F0E548F1-ACB4-4F7B-887A-1F5DD406FF0B}" srcOrd="5" destOrd="0" presId="urn:microsoft.com/office/officeart/2008/layout/IncreasingCircleProcess"/>
    <dgm:cxn modelId="{26D167F0-4B66-4F03-99B0-52FB1E7A529B}" type="presParOf" srcId="{4FCF75E8-1070-4E76-B668-292295343C1C}" destId="{52ED45FD-C551-405B-A222-BA95B087113A}" srcOrd="6" destOrd="0" presId="urn:microsoft.com/office/officeart/2008/layout/IncreasingCircleProcess"/>
    <dgm:cxn modelId="{E37CFA55-C2CE-435E-A112-AD901AB17A68}" type="presParOf" srcId="{52ED45FD-C551-405B-A222-BA95B087113A}" destId="{B7678F6F-E6A3-4055-B0B2-E37D217CC4A8}" srcOrd="0" destOrd="0" presId="urn:microsoft.com/office/officeart/2008/layout/IncreasingCircleProcess"/>
    <dgm:cxn modelId="{D9CE51A5-166F-4971-B485-250171A9ADD4}" type="presParOf" srcId="{52ED45FD-C551-405B-A222-BA95B087113A}" destId="{04AA95FB-55E3-44F6-A958-65A50DE4BE08}" srcOrd="1" destOrd="0" presId="urn:microsoft.com/office/officeart/2008/layout/IncreasingCircleProcess"/>
    <dgm:cxn modelId="{F7AF19FA-4EF8-4B55-8031-3ACDB4FEF495}" type="presParOf" srcId="{52ED45FD-C551-405B-A222-BA95B087113A}" destId="{D0455CB5-2620-4674-B6C1-887C5501BD85}" srcOrd="2" destOrd="0" presId="urn:microsoft.com/office/officeart/2008/layout/IncreasingCircleProcess"/>
    <dgm:cxn modelId="{7701BC07-5A70-4BA4-9979-EDF36EFAE0FA}" type="presParOf" srcId="{52ED45FD-C551-405B-A222-BA95B087113A}" destId="{530C7774-42B4-47F2-93FA-BB286D79FF98}" srcOrd="3" destOrd="0" presId="urn:microsoft.com/office/officeart/2008/layout/IncreasingCircle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865905-1083-40EE-9FAD-403ED68BBA88}" type="doc">
      <dgm:prSet loTypeId="urn:microsoft.com/office/officeart/2008/layout/IncreasingCircleProcess" loCatId="process" qsTypeId="urn:microsoft.com/office/officeart/2005/8/quickstyle/simple1" qsCatId="simple" csTypeId="urn:microsoft.com/office/officeart/2005/8/colors/accent1_2" csCatId="accent1" phldr="1"/>
      <dgm:spPr/>
      <dgm:t>
        <a:bodyPr/>
        <a:lstStyle/>
        <a:p>
          <a:endParaRPr lang="en-US"/>
        </a:p>
      </dgm:t>
    </dgm:pt>
    <dgm:pt modelId="{40837CFD-E3FC-4E2C-95C5-45677D34858F}">
      <dgm:prSet phldrT="[Text]"/>
      <dgm:spPr/>
      <dgm:t>
        <a:bodyPr/>
        <a:lstStyle/>
        <a:p>
          <a:r>
            <a:rPr lang="en-US" b="1" dirty="0">
              <a:solidFill>
                <a:schemeClr val="accent1"/>
              </a:solidFill>
            </a:rPr>
            <a:t>70%</a:t>
          </a:r>
        </a:p>
      </dgm:t>
    </dgm:pt>
    <dgm:pt modelId="{5DC32DAA-6582-432D-99A9-9AC390E81B80}" type="parTrans" cxnId="{3533964A-959F-4177-B97D-41BDA459F3F2}">
      <dgm:prSet/>
      <dgm:spPr/>
      <dgm:t>
        <a:bodyPr/>
        <a:lstStyle/>
        <a:p>
          <a:endParaRPr lang="en-US"/>
        </a:p>
      </dgm:t>
    </dgm:pt>
    <dgm:pt modelId="{F16EE0E6-01DB-4FF3-A90A-846B44495755}" type="sibTrans" cxnId="{3533964A-959F-4177-B97D-41BDA459F3F2}">
      <dgm:prSet/>
      <dgm:spPr/>
      <dgm:t>
        <a:bodyPr/>
        <a:lstStyle/>
        <a:p>
          <a:endParaRPr lang="en-US"/>
        </a:p>
      </dgm:t>
    </dgm:pt>
    <dgm:pt modelId="{0A1A3BD1-B2F2-45C0-BA4C-F7B03119C43D}">
      <dgm:prSet phldrT="[Text]" custT="1"/>
      <dgm:spPr/>
      <dgm:t>
        <a:bodyPr/>
        <a:lstStyle/>
        <a:p>
          <a:r>
            <a:rPr lang="en-US" sz="2000" dirty="0"/>
            <a:t>Reduction in annual number of new cases detected</a:t>
          </a:r>
        </a:p>
      </dgm:t>
    </dgm:pt>
    <dgm:pt modelId="{7C7F641B-0204-4FEE-89D4-7A8DF771C521}" type="parTrans" cxnId="{B8ABC971-F5CD-4DCB-AAD3-ACFAAC7CE0BA}">
      <dgm:prSet/>
      <dgm:spPr/>
      <dgm:t>
        <a:bodyPr/>
        <a:lstStyle/>
        <a:p>
          <a:endParaRPr lang="en-US"/>
        </a:p>
      </dgm:t>
    </dgm:pt>
    <dgm:pt modelId="{8C9C6789-F275-4AEE-B50A-141A475B8D22}" type="sibTrans" cxnId="{B8ABC971-F5CD-4DCB-AAD3-ACFAAC7CE0BA}">
      <dgm:prSet/>
      <dgm:spPr/>
      <dgm:t>
        <a:bodyPr/>
        <a:lstStyle/>
        <a:p>
          <a:endParaRPr lang="en-US"/>
        </a:p>
      </dgm:t>
    </dgm:pt>
    <dgm:pt modelId="{86CE844D-A5F8-4B41-A760-23680695C5FA}">
      <dgm:prSet phldrT="[Text]"/>
      <dgm:spPr/>
      <dgm:t>
        <a:bodyPr/>
        <a:lstStyle/>
        <a:p>
          <a:r>
            <a:rPr lang="en-US" b="1" dirty="0">
              <a:solidFill>
                <a:schemeClr val="accent1"/>
              </a:solidFill>
            </a:rPr>
            <a:t>90%</a:t>
          </a:r>
        </a:p>
      </dgm:t>
    </dgm:pt>
    <dgm:pt modelId="{5394BF63-B26B-4E67-9385-B7B0AD46210A}" type="parTrans" cxnId="{0D333EC8-EF72-4E59-B86C-A5846C745805}">
      <dgm:prSet/>
      <dgm:spPr/>
      <dgm:t>
        <a:bodyPr/>
        <a:lstStyle/>
        <a:p>
          <a:endParaRPr lang="en-US"/>
        </a:p>
      </dgm:t>
    </dgm:pt>
    <dgm:pt modelId="{56E37F17-1FA8-43CD-8017-CE5E2F914486}" type="sibTrans" cxnId="{0D333EC8-EF72-4E59-B86C-A5846C745805}">
      <dgm:prSet/>
      <dgm:spPr/>
      <dgm:t>
        <a:bodyPr/>
        <a:lstStyle/>
        <a:p>
          <a:endParaRPr lang="en-US"/>
        </a:p>
      </dgm:t>
    </dgm:pt>
    <dgm:pt modelId="{30B59327-85B8-4F55-A2BE-7A70E48EB1A9}">
      <dgm:prSet phldrT="[Text]" custT="1"/>
      <dgm:spPr/>
      <dgm:t>
        <a:bodyPr/>
        <a:lstStyle/>
        <a:p>
          <a:r>
            <a:rPr lang="en-US" sz="2000" dirty="0"/>
            <a:t>Reduction in rate per million population of new cases with grade-2 (severe) disability</a:t>
          </a:r>
        </a:p>
      </dgm:t>
    </dgm:pt>
    <dgm:pt modelId="{1596769C-BCE6-4033-A652-AD223A220C33}" type="parTrans" cxnId="{4573E25B-33C0-46A5-AED8-0C59880B4CB3}">
      <dgm:prSet/>
      <dgm:spPr/>
      <dgm:t>
        <a:bodyPr/>
        <a:lstStyle/>
        <a:p>
          <a:endParaRPr lang="en-US"/>
        </a:p>
      </dgm:t>
    </dgm:pt>
    <dgm:pt modelId="{9CA9AE52-885F-49E8-93AA-3372BB4F7778}" type="sibTrans" cxnId="{4573E25B-33C0-46A5-AED8-0C59880B4CB3}">
      <dgm:prSet/>
      <dgm:spPr/>
      <dgm:t>
        <a:bodyPr/>
        <a:lstStyle/>
        <a:p>
          <a:endParaRPr lang="en-US"/>
        </a:p>
      </dgm:t>
    </dgm:pt>
    <dgm:pt modelId="{4683EBDD-CF31-483C-BCA2-3B0D4039984F}">
      <dgm:prSet phldrT="[Text]"/>
      <dgm:spPr/>
      <dgm:t>
        <a:bodyPr/>
        <a:lstStyle/>
        <a:p>
          <a:r>
            <a:rPr lang="en-US" b="1" dirty="0">
              <a:solidFill>
                <a:schemeClr val="accent1"/>
              </a:solidFill>
            </a:rPr>
            <a:t>90%</a:t>
          </a:r>
        </a:p>
      </dgm:t>
    </dgm:pt>
    <dgm:pt modelId="{90BA5FDF-CB92-41E4-B9E4-FAB6FDE13173}" type="parTrans" cxnId="{07C56569-5551-4B73-84A9-4F263A5780A9}">
      <dgm:prSet/>
      <dgm:spPr/>
      <dgm:t>
        <a:bodyPr/>
        <a:lstStyle/>
        <a:p>
          <a:endParaRPr lang="en-US"/>
        </a:p>
      </dgm:t>
    </dgm:pt>
    <dgm:pt modelId="{27BD0912-90B5-40D8-9403-44DB2D84BF42}" type="sibTrans" cxnId="{07C56569-5551-4B73-84A9-4F263A5780A9}">
      <dgm:prSet/>
      <dgm:spPr/>
      <dgm:t>
        <a:bodyPr/>
        <a:lstStyle/>
        <a:p>
          <a:endParaRPr lang="en-US"/>
        </a:p>
      </dgm:t>
    </dgm:pt>
    <dgm:pt modelId="{B154228E-FD11-4328-A677-C41232E3B78A}">
      <dgm:prSet phldrT="[Text]" custT="1"/>
      <dgm:spPr/>
      <dgm:t>
        <a:bodyPr/>
        <a:lstStyle/>
        <a:p>
          <a:r>
            <a:rPr lang="en-US" sz="2000" dirty="0"/>
            <a:t>Reduction in rate per million children of new child cases with leprosy</a:t>
          </a:r>
        </a:p>
      </dgm:t>
    </dgm:pt>
    <dgm:pt modelId="{AB77898F-0521-4074-8705-137A14AFB07A}" type="parTrans" cxnId="{B7E98857-8B62-4C15-8C89-01C0834424CC}">
      <dgm:prSet/>
      <dgm:spPr/>
      <dgm:t>
        <a:bodyPr/>
        <a:lstStyle/>
        <a:p>
          <a:endParaRPr lang="en-US"/>
        </a:p>
      </dgm:t>
    </dgm:pt>
    <dgm:pt modelId="{69D867C3-0EDE-4C4C-87BC-ED09D04CBD00}" type="sibTrans" cxnId="{B7E98857-8B62-4C15-8C89-01C0834424CC}">
      <dgm:prSet/>
      <dgm:spPr/>
      <dgm:t>
        <a:bodyPr/>
        <a:lstStyle/>
        <a:p>
          <a:endParaRPr lang="en-US"/>
        </a:p>
      </dgm:t>
    </dgm:pt>
    <dgm:pt modelId="{20A33D0E-3007-4CDE-9B50-EB36AC7387D6}" type="pres">
      <dgm:prSet presAssocID="{2C865905-1083-40EE-9FAD-403ED68BBA88}" presName="Name0" presStyleCnt="0">
        <dgm:presLayoutVars>
          <dgm:chMax val="7"/>
          <dgm:chPref val="7"/>
          <dgm:dir/>
          <dgm:animOne val="branch"/>
          <dgm:animLvl val="lvl"/>
        </dgm:presLayoutVars>
      </dgm:prSet>
      <dgm:spPr/>
    </dgm:pt>
    <dgm:pt modelId="{72B29774-A766-411A-B4FA-D346C0C5A931}" type="pres">
      <dgm:prSet presAssocID="{40837CFD-E3FC-4E2C-95C5-45677D34858F}" presName="composite" presStyleCnt="0"/>
      <dgm:spPr/>
    </dgm:pt>
    <dgm:pt modelId="{58048CA1-B831-4F3A-9D09-0C5B29C94710}" type="pres">
      <dgm:prSet presAssocID="{40837CFD-E3FC-4E2C-95C5-45677D34858F}" presName="BackAccent" presStyleLbl="bgShp" presStyleIdx="0" presStyleCnt="3"/>
      <dgm:spPr/>
    </dgm:pt>
    <dgm:pt modelId="{A74E1F57-1F8D-400F-9687-91FCE5D5652F}" type="pres">
      <dgm:prSet presAssocID="{40837CFD-E3FC-4E2C-95C5-45677D34858F}" presName="Accent" presStyleLbl="alignNode1" presStyleIdx="0" presStyleCnt="3"/>
      <dgm:spPr/>
    </dgm:pt>
    <dgm:pt modelId="{A168D963-C144-409A-9201-CEBDEF4137A0}" type="pres">
      <dgm:prSet presAssocID="{40837CFD-E3FC-4E2C-95C5-45677D34858F}" presName="Child" presStyleLbl="revTx" presStyleIdx="0" presStyleCnt="6">
        <dgm:presLayoutVars>
          <dgm:chMax val="0"/>
          <dgm:chPref val="0"/>
          <dgm:bulletEnabled val="1"/>
        </dgm:presLayoutVars>
      </dgm:prSet>
      <dgm:spPr/>
    </dgm:pt>
    <dgm:pt modelId="{C11153E1-4007-413C-9189-A4B50B7F8AF4}" type="pres">
      <dgm:prSet presAssocID="{40837CFD-E3FC-4E2C-95C5-45677D34858F}" presName="Parent" presStyleLbl="revTx" presStyleIdx="1" presStyleCnt="6">
        <dgm:presLayoutVars>
          <dgm:chMax val="1"/>
          <dgm:chPref val="1"/>
          <dgm:bulletEnabled val="1"/>
        </dgm:presLayoutVars>
      </dgm:prSet>
      <dgm:spPr/>
    </dgm:pt>
    <dgm:pt modelId="{146D07FD-F63D-4E64-92B3-BC002B867234}" type="pres">
      <dgm:prSet presAssocID="{F16EE0E6-01DB-4FF3-A90A-846B44495755}" presName="sibTrans" presStyleCnt="0"/>
      <dgm:spPr/>
    </dgm:pt>
    <dgm:pt modelId="{56D8AABB-E748-4A68-A80B-E44773A12C79}" type="pres">
      <dgm:prSet presAssocID="{86CE844D-A5F8-4B41-A760-23680695C5FA}" presName="composite" presStyleCnt="0"/>
      <dgm:spPr/>
    </dgm:pt>
    <dgm:pt modelId="{36FA1CEC-F57F-4931-AA67-33F4867802F3}" type="pres">
      <dgm:prSet presAssocID="{86CE844D-A5F8-4B41-A760-23680695C5FA}" presName="BackAccent" presStyleLbl="bgShp" presStyleIdx="1" presStyleCnt="3"/>
      <dgm:spPr/>
    </dgm:pt>
    <dgm:pt modelId="{7937B60D-83EF-4571-86E4-B5CA9A49815B}" type="pres">
      <dgm:prSet presAssocID="{86CE844D-A5F8-4B41-A760-23680695C5FA}" presName="Accent" presStyleLbl="alignNode1" presStyleIdx="1" presStyleCnt="3"/>
      <dgm:spPr/>
    </dgm:pt>
    <dgm:pt modelId="{28AE443E-55B3-47FD-9E88-AA2885FE7ECF}" type="pres">
      <dgm:prSet presAssocID="{86CE844D-A5F8-4B41-A760-23680695C5FA}" presName="Child" presStyleLbl="revTx" presStyleIdx="2" presStyleCnt="6">
        <dgm:presLayoutVars>
          <dgm:chMax val="0"/>
          <dgm:chPref val="0"/>
          <dgm:bulletEnabled val="1"/>
        </dgm:presLayoutVars>
      </dgm:prSet>
      <dgm:spPr/>
    </dgm:pt>
    <dgm:pt modelId="{CCE3C14E-86AB-483B-9AA5-9556F5A9DA81}" type="pres">
      <dgm:prSet presAssocID="{86CE844D-A5F8-4B41-A760-23680695C5FA}" presName="Parent" presStyleLbl="revTx" presStyleIdx="3" presStyleCnt="6">
        <dgm:presLayoutVars>
          <dgm:chMax val="1"/>
          <dgm:chPref val="1"/>
          <dgm:bulletEnabled val="1"/>
        </dgm:presLayoutVars>
      </dgm:prSet>
      <dgm:spPr/>
    </dgm:pt>
    <dgm:pt modelId="{E9EE7023-2797-4462-9B98-1121E4723449}" type="pres">
      <dgm:prSet presAssocID="{56E37F17-1FA8-43CD-8017-CE5E2F914486}" presName="sibTrans" presStyleCnt="0"/>
      <dgm:spPr/>
    </dgm:pt>
    <dgm:pt modelId="{436B6BA1-372F-46BA-9D70-1F5D9FCBB2B1}" type="pres">
      <dgm:prSet presAssocID="{4683EBDD-CF31-483C-BCA2-3B0D4039984F}" presName="composite" presStyleCnt="0"/>
      <dgm:spPr/>
    </dgm:pt>
    <dgm:pt modelId="{69D21F0E-72E8-48EB-BAC9-6F4823326ECB}" type="pres">
      <dgm:prSet presAssocID="{4683EBDD-CF31-483C-BCA2-3B0D4039984F}" presName="BackAccent" presStyleLbl="bgShp" presStyleIdx="2" presStyleCnt="3"/>
      <dgm:spPr/>
    </dgm:pt>
    <dgm:pt modelId="{E767FDED-6882-4B6C-AD3A-32FB1E58B709}" type="pres">
      <dgm:prSet presAssocID="{4683EBDD-CF31-483C-BCA2-3B0D4039984F}" presName="Accent" presStyleLbl="alignNode1" presStyleIdx="2" presStyleCnt="3"/>
      <dgm:spPr/>
    </dgm:pt>
    <dgm:pt modelId="{B5D1F410-7270-45F8-BC52-6E65FDB63D87}" type="pres">
      <dgm:prSet presAssocID="{4683EBDD-CF31-483C-BCA2-3B0D4039984F}" presName="Child" presStyleLbl="revTx" presStyleIdx="4" presStyleCnt="6">
        <dgm:presLayoutVars>
          <dgm:chMax val="0"/>
          <dgm:chPref val="0"/>
          <dgm:bulletEnabled val="1"/>
        </dgm:presLayoutVars>
      </dgm:prSet>
      <dgm:spPr/>
    </dgm:pt>
    <dgm:pt modelId="{EA5E6C3F-17CF-4D2D-9B24-0E71268D02C3}" type="pres">
      <dgm:prSet presAssocID="{4683EBDD-CF31-483C-BCA2-3B0D4039984F}" presName="Parent" presStyleLbl="revTx" presStyleIdx="5" presStyleCnt="6">
        <dgm:presLayoutVars>
          <dgm:chMax val="1"/>
          <dgm:chPref val="1"/>
          <dgm:bulletEnabled val="1"/>
        </dgm:presLayoutVars>
      </dgm:prSet>
      <dgm:spPr/>
    </dgm:pt>
  </dgm:ptLst>
  <dgm:cxnLst>
    <dgm:cxn modelId="{B5EE2D31-E457-40C7-AFE0-F790195AF4D3}" type="presOf" srcId="{30B59327-85B8-4F55-A2BE-7A70E48EB1A9}" destId="{28AE443E-55B3-47FD-9E88-AA2885FE7ECF}" srcOrd="0" destOrd="0" presId="urn:microsoft.com/office/officeart/2008/layout/IncreasingCircleProcess"/>
    <dgm:cxn modelId="{4573E25B-33C0-46A5-AED8-0C59880B4CB3}" srcId="{86CE844D-A5F8-4B41-A760-23680695C5FA}" destId="{30B59327-85B8-4F55-A2BE-7A70E48EB1A9}" srcOrd="0" destOrd="0" parTransId="{1596769C-BCE6-4033-A652-AD223A220C33}" sibTransId="{9CA9AE52-885F-49E8-93AA-3372BB4F7778}"/>
    <dgm:cxn modelId="{21DEDC5D-EBB7-469A-B048-7A95E2FAFB51}" type="presOf" srcId="{4683EBDD-CF31-483C-BCA2-3B0D4039984F}" destId="{EA5E6C3F-17CF-4D2D-9B24-0E71268D02C3}" srcOrd="0" destOrd="0" presId="urn:microsoft.com/office/officeart/2008/layout/IncreasingCircleProcess"/>
    <dgm:cxn modelId="{4E29CB5E-7CDF-41D6-BE9D-B8814A233F59}" type="presOf" srcId="{2C865905-1083-40EE-9FAD-403ED68BBA88}" destId="{20A33D0E-3007-4CDE-9B50-EB36AC7387D6}" srcOrd="0" destOrd="0" presId="urn:microsoft.com/office/officeart/2008/layout/IncreasingCircleProcess"/>
    <dgm:cxn modelId="{F8465E43-3CFB-4F31-920C-46939F916A01}" type="presOf" srcId="{B154228E-FD11-4328-A677-C41232E3B78A}" destId="{B5D1F410-7270-45F8-BC52-6E65FDB63D87}" srcOrd="0" destOrd="0" presId="urn:microsoft.com/office/officeart/2008/layout/IncreasingCircleProcess"/>
    <dgm:cxn modelId="{07C56569-5551-4B73-84A9-4F263A5780A9}" srcId="{2C865905-1083-40EE-9FAD-403ED68BBA88}" destId="{4683EBDD-CF31-483C-BCA2-3B0D4039984F}" srcOrd="2" destOrd="0" parTransId="{90BA5FDF-CB92-41E4-B9E4-FAB6FDE13173}" sibTransId="{27BD0912-90B5-40D8-9403-44DB2D84BF42}"/>
    <dgm:cxn modelId="{3533964A-959F-4177-B97D-41BDA459F3F2}" srcId="{2C865905-1083-40EE-9FAD-403ED68BBA88}" destId="{40837CFD-E3FC-4E2C-95C5-45677D34858F}" srcOrd="0" destOrd="0" parTransId="{5DC32DAA-6582-432D-99A9-9AC390E81B80}" sibTransId="{F16EE0E6-01DB-4FF3-A90A-846B44495755}"/>
    <dgm:cxn modelId="{B8ABC971-F5CD-4DCB-AAD3-ACFAAC7CE0BA}" srcId="{40837CFD-E3FC-4E2C-95C5-45677D34858F}" destId="{0A1A3BD1-B2F2-45C0-BA4C-F7B03119C43D}" srcOrd="0" destOrd="0" parTransId="{7C7F641B-0204-4FEE-89D4-7A8DF771C521}" sibTransId="{8C9C6789-F275-4AEE-B50A-141A475B8D22}"/>
    <dgm:cxn modelId="{B7E98857-8B62-4C15-8C89-01C0834424CC}" srcId="{4683EBDD-CF31-483C-BCA2-3B0D4039984F}" destId="{B154228E-FD11-4328-A677-C41232E3B78A}" srcOrd="0" destOrd="0" parTransId="{AB77898F-0521-4074-8705-137A14AFB07A}" sibTransId="{69D867C3-0EDE-4C4C-87BC-ED09D04CBD00}"/>
    <dgm:cxn modelId="{BBE6A979-20EB-43E7-81BD-064959174253}" type="presOf" srcId="{0A1A3BD1-B2F2-45C0-BA4C-F7B03119C43D}" destId="{A168D963-C144-409A-9201-CEBDEF4137A0}" srcOrd="0" destOrd="0" presId="urn:microsoft.com/office/officeart/2008/layout/IncreasingCircleProcess"/>
    <dgm:cxn modelId="{2C5C4FA2-6E61-41B4-8162-EF0507C1C7C2}" type="presOf" srcId="{40837CFD-E3FC-4E2C-95C5-45677D34858F}" destId="{C11153E1-4007-413C-9189-A4B50B7F8AF4}" srcOrd="0" destOrd="0" presId="urn:microsoft.com/office/officeart/2008/layout/IncreasingCircleProcess"/>
    <dgm:cxn modelId="{31D9F2BB-1E4C-4D05-86B1-33BCE11A1506}" type="presOf" srcId="{86CE844D-A5F8-4B41-A760-23680695C5FA}" destId="{CCE3C14E-86AB-483B-9AA5-9556F5A9DA81}" srcOrd="0" destOrd="0" presId="urn:microsoft.com/office/officeart/2008/layout/IncreasingCircleProcess"/>
    <dgm:cxn modelId="{0D333EC8-EF72-4E59-B86C-A5846C745805}" srcId="{2C865905-1083-40EE-9FAD-403ED68BBA88}" destId="{86CE844D-A5F8-4B41-A760-23680695C5FA}" srcOrd="1" destOrd="0" parTransId="{5394BF63-B26B-4E67-9385-B7B0AD46210A}" sibTransId="{56E37F17-1FA8-43CD-8017-CE5E2F914486}"/>
    <dgm:cxn modelId="{54CDC73A-04E6-4C1C-90E7-06F3EECF1428}" type="presParOf" srcId="{20A33D0E-3007-4CDE-9B50-EB36AC7387D6}" destId="{72B29774-A766-411A-B4FA-D346C0C5A931}" srcOrd="0" destOrd="0" presId="urn:microsoft.com/office/officeart/2008/layout/IncreasingCircleProcess"/>
    <dgm:cxn modelId="{0CFAD0FE-1259-4EA6-8C12-78C32EF914C5}" type="presParOf" srcId="{72B29774-A766-411A-B4FA-D346C0C5A931}" destId="{58048CA1-B831-4F3A-9D09-0C5B29C94710}" srcOrd="0" destOrd="0" presId="urn:microsoft.com/office/officeart/2008/layout/IncreasingCircleProcess"/>
    <dgm:cxn modelId="{D3C938AA-083C-4941-8B1D-459955BAAE7D}" type="presParOf" srcId="{72B29774-A766-411A-B4FA-D346C0C5A931}" destId="{A74E1F57-1F8D-400F-9687-91FCE5D5652F}" srcOrd="1" destOrd="0" presId="urn:microsoft.com/office/officeart/2008/layout/IncreasingCircleProcess"/>
    <dgm:cxn modelId="{AEE6D588-D078-41A9-AEA5-85E569DDDE2F}" type="presParOf" srcId="{72B29774-A766-411A-B4FA-D346C0C5A931}" destId="{A168D963-C144-409A-9201-CEBDEF4137A0}" srcOrd="2" destOrd="0" presId="urn:microsoft.com/office/officeart/2008/layout/IncreasingCircleProcess"/>
    <dgm:cxn modelId="{3310A12A-37D3-42D6-A4AF-177D4CC177FD}" type="presParOf" srcId="{72B29774-A766-411A-B4FA-D346C0C5A931}" destId="{C11153E1-4007-413C-9189-A4B50B7F8AF4}" srcOrd="3" destOrd="0" presId="urn:microsoft.com/office/officeart/2008/layout/IncreasingCircleProcess"/>
    <dgm:cxn modelId="{AE8087DC-C936-4906-8927-C0438FBF510D}" type="presParOf" srcId="{20A33D0E-3007-4CDE-9B50-EB36AC7387D6}" destId="{146D07FD-F63D-4E64-92B3-BC002B867234}" srcOrd="1" destOrd="0" presId="urn:microsoft.com/office/officeart/2008/layout/IncreasingCircleProcess"/>
    <dgm:cxn modelId="{55081FC3-2A0C-41AA-9391-5A6FB49A3F28}" type="presParOf" srcId="{20A33D0E-3007-4CDE-9B50-EB36AC7387D6}" destId="{56D8AABB-E748-4A68-A80B-E44773A12C79}" srcOrd="2" destOrd="0" presId="urn:microsoft.com/office/officeart/2008/layout/IncreasingCircleProcess"/>
    <dgm:cxn modelId="{14D62DF3-5F59-4363-A91B-8CC5ABB0F500}" type="presParOf" srcId="{56D8AABB-E748-4A68-A80B-E44773A12C79}" destId="{36FA1CEC-F57F-4931-AA67-33F4867802F3}" srcOrd="0" destOrd="0" presId="urn:microsoft.com/office/officeart/2008/layout/IncreasingCircleProcess"/>
    <dgm:cxn modelId="{3D3652D3-7344-4958-AEDC-A3044BC9B0A0}" type="presParOf" srcId="{56D8AABB-E748-4A68-A80B-E44773A12C79}" destId="{7937B60D-83EF-4571-86E4-B5CA9A49815B}" srcOrd="1" destOrd="0" presId="urn:microsoft.com/office/officeart/2008/layout/IncreasingCircleProcess"/>
    <dgm:cxn modelId="{2A1C3971-3F9B-4B2A-85BB-7C42D1D42FA4}" type="presParOf" srcId="{56D8AABB-E748-4A68-A80B-E44773A12C79}" destId="{28AE443E-55B3-47FD-9E88-AA2885FE7ECF}" srcOrd="2" destOrd="0" presId="urn:microsoft.com/office/officeart/2008/layout/IncreasingCircleProcess"/>
    <dgm:cxn modelId="{930CDC6D-61D7-410B-81FB-4FA255A3987F}" type="presParOf" srcId="{56D8AABB-E748-4A68-A80B-E44773A12C79}" destId="{CCE3C14E-86AB-483B-9AA5-9556F5A9DA81}" srcOrd="3" destOrd="0" presId="urn:microsoft.com/office/officeart/2008/layout/IncreasingCircleProcess"/>
    <dgm:cxn modelId="{E743C42C-4112-4732-97C8-6605E94F9655}" type="presParOf" srcId="{20A33D0E-3007-4CDE-9B50-EB36AC7387D6}" destId="{E9EE7023-2797-4462-9B98-1121E4723449}" srcOrd="3" destOrd="0" presId="urn:microsoft.com/office/officeart/2008/layout/IncreasingCircleProcess"/>
    <dgm:cxn modelId="{6F12EF13-E0B9-4D22-9F9D-36429EC88199}" type="presParOf" srcId="{20A33D0E-3007-4CDE-9B50-EB36AC7387D6}" destId="{436B6BA1-372F-46BA-9D70-1F5D9FCBB2B1}" srcOrd="4" destOrd="0" presId="urn:microsoft.com/office/officeart/2008/layout/IncreasingCircleProcess"/>
    <dgm:cxn modelId="{E6B49EA2-F3C3-4442-867B-5DB5DE02704D}" type="presParOf" srcId="{436B6BA1-372F-46BA-9D70-1F5D9FCBB2B1}" destId="{69D21F0E-72E8-48EB-BAC9-6F4823326ECB}" srcOrd="0" destOrd="0" presId="urn:microsoft.com/office/officeart/2008/layout/IncreasingCircleProcess"/>
    <dgm:cxn modelId="{190451BB-CC3B-4EEE-A67A-C3E4C37CDDC8}" type="presParOf" srcId="{436B6BA1-372F-46BA-9D70-1F5D9FCBB2B1}" destId="{E767FDED-6882-4B6C-AD3A-32FB1E58B709}" srcOrd="1" destOrd="0" presId="urn:microsoft.com/office/officeart/2008/layout/IncreasingCircleProcess"/>
    <dgm:cxn modelId="{7CF1EF47-E529-4390-81F7-85A17F3DF8C4}" type="presParOf" srcId="{436B6BA1-372F-46BA-9D70-1F5D9FCBB2B1}" destId="{B5D1F410-7270-45F8-BC52-6E65FDB63D87}" srcOrd="2" destOrd="0" presId="urn:microsoft.com/office/officeart/2008/layout/IncreasingCircleProcess"/>
    <dgm:cxn modelId="{C90F5F69-0CF0-43FE-935F-AA0DBFBCDFF9}" type="presParOf" srcId="{436B6BA1-372F-46BA-9D70-1F5D9FCBB2B1}" destId="{EA5E6C3F-17CF-4D2D-9B24-0E71268D02C3}" srcOrd="3" destOrd="0" presId="urn:microsoft.com/office/officeart/2008/layout/IncreasingCircle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2B8ECAD-EA30-4041-8900-15A5FC711026}" type="doc">
      <dgm:prSet loTypeId="urn:diagrams.loki3.com/VaryingWidthList" loCatId="list" qsTypeId="urn:microsoft.com/office/officeart/2005/8/quickstyle/simple1" qsCatId="simple" csTypeId="urn:microsoft.com/office/officeart/2005/8/colors/accent1_2" csCatId="accent1" phldr="1"/>
      <dgm:spPr/>
    </dgm:pt>
    <dgm:pt modelId="{67C11E3B-8CE7-410C-AAFC-26BA30D3B5B6}">
      <dgm:prSet phldrT="[Text]" custT="1"/>
      <dgm:spPr/>
      <dgm:t>
        <a:bodyPr/>
        <a:lstStyle/>
        <a:p>
          <a:pPr>
            <a:buSzPts val="3000"/>
          </a:pPr>
          <a:r>
            <a:rPr lang="en-US" sz="2000" dirty="0">
              <a:ea typeface="Quicksand"/>
              <a:cs typeface="Quicksand"/>
              <a:sym typeface="Quicksand"/>
            </a:rPr>
            <a:t>Awareness of leprosy among at-risk population</a:t>
          </a:r>
          <a:endParaRPr lang="en-US" sz="2000" dirty="0"/>
        </a:p>
      </dgm:t>
    </dgm:pt>
    <dgm:pt modelId="{70FF0A26-A4E1-4EB2-8069-9D1D136B052B}" type="parTrans" cxnId="{7C15A28C-2B58-4D43-A70C-C589E8C16C20}">
      <dgm:prSet/>
      <dgm:spPr/>
      <dgm:t>
        <a:bodyPr/>
        <a:lstStyle/>
        <a:p>
          <a:endParaRPr lang="en-US"/>
        </a:p>
      </dgm:t>
    </dgm:pt>
    <dgm:pt modelId="{66155002-4BE9-4947-8A96-5A92D91830D6}" type="sibTrans" cxnId="{7C15A28C-2B58-4D43-A70C-C589E8C16C20}">
      <dgm:prSet/>
      <dgm:spPr/>
      <dgm:t>
        <a:bodyPr/>
        <a:lstStyle/>
        <a:p>
          <a:endParaRPr lang="en-US"/>
        </a:p>
      </dgm:t>
    </dgm:pt>
    <dgm:pt modelId="{16129540-7160-4705-941D-DF2D5788EF02}">
      <dgm:prSet custT="1"/>
      <dgm:spPr/>
      <dgm:t>
        <a:bodyPr/>
        <a:lstStyle/>
        <a:p>
          <a:r>
            <a:rPr lang="en-US" sz="2000" dirty="0">
              <a:ea typeface="Quicksand"/>
              <a:cs typeface="Quicksand"/>
              <a:sym typeface="Quicksand"/>
            </a:rPr>
            <a:t>Early Identification and diagnosis</a:t>
          </a:r>
        </a:p>
      </dgm:t>
    </dgm:pt>
    <dgm:pt modelId="{6D11F154-9190-4FA5-95C6-319BF23EFA8A}" type="parTrans" cxnId="{4BDB0AF0-F17E-4C50-94BE-7411255025D0}">
      <dgm:prSet/>
      <dgm:spPr/>
      <dgm:t>
        <a:bodyPr/>
        <a:lstStyle/>
        <a:p>
          <a:endParaRPr lang="en-US"/>
        </a:p>
      </dgm:t>
    </dgm:pt>
    <dgm:pt modelId="{937A3D84-CE02-4F6E-B943-EA6DFE6EBE4E}" type="sibTrans" cxnId="{4BDB0AF0-F17E-4C50-94BE-7411255025D0}">
      <dgm:prSet/>
      <dgm:spPr/>
      <dgm:t>
        <a:bodyPr/>
        <a:lstStyle/>
        <a:p>
          <a:endParaRPr lang="en-US"/>
        </a:p>
      </dgm:t>
    </dgm:pt>
    <dgm:pt modelId="{7BE03C17-0A15-45DA-9F62-5F0CB4120F8F}">
      <dgm:prSet custT="1"/>
      <dgm:spPr/>
      <dgm:t>
        <a:bodyPr/>
        <a:lstStyle/>
        <a:p>
          <a:r>
            <a:rPr lang="en-US" sz="2000" dirty="0">
              <a:ea typeface="Quicksand"/>
              <a:cs typeface="Quicksand"/>
              <a:sym typeface="Quicksand"/>
            </a:rPr>
            <a:t>Prevent leprosy complications</a:t>
          </a:r>
        </a:p>
      </dgm:t>
    </dgm:pt>
    <dgm:pt modelId="{E346ACBB-1C4C-47CE-9B6C-0F6313682B12}" type="parTrans" cxnId="{0BB365FC-A069-4464-8F99-85C580037B06}">
      <dgm:prSet/>
      <dgm:spPr/>
      <dgm:t>
        <a:bodyPr/>
        <a:lstStyle/>
        <a:p>
          <a:endParaRPr lang="en-US"/>
        </a:p>
      </dgm:t>
    </dgm:pt>
    <dgm:pt modelId="{3153249B-E6AC-45CD-93C9-3E3DAEC0F245}" type="sibTrans" cxnId="{0BB365FC-A069-4464-8F99-85C580037B06}">
      <dgm:prSet/>
      <dgm:spPr/>
      <dgm:t>
        <a:bodyPr/>
        <a:lstStyle/>
        <a:p>
          <a:endParaRPr lang="en-US"/>
        </a:p>
      </dgm:t>
    </dgm:pt>
    <dgm:pt modelId="{EED965A9-01D4-4CB9-8A1E-E99B3C2ADCFF}">
      <dgm:prSet custT="1"/>
      <dgm:spPr/>
      <dgm:t>
        <a:bodyPr/>
        <a:lstStyle/>
        <a:p>
          <a:r>
            <a:rPr lang="en-US" sz="2000" dirty="0">
              <a:ea typeface="Quicksand"/>
              <a:cs typeface="Quicksand"/>
              <a:sym typeface="Quicksand"/>
            </a:rPr>
            <a:t>Ensure treatment adherence and monitoring </a:t>
          </a:r>
        </a:p>
      </dgm:t>
    </dgm:pt>
    <dgm:pt modelId="{35975139-D957-41DD-90E6-7E2434B5B5C9}" type="parTrans" cxnId="{ED3E5E63-43CE-4976-9B1B-F253BD90C4E0}">
      <dgm:prSet/>
      <dgm:spPr/>
      <dgm:t>
        <a:bodyPr/>
        <a:lstStyle/>
        <a:p>
          <a:endParaRPr lang="en-US"/>
        </a:p>
      </dgm:t>
    </dgm:pt>
    <dgm:pt modelId="{4BB63E08-7AD5-463A-851C-42BCA36D94A0}" type="sibTrans" cxnId="{ED3E5E63-43CE-4976-9B1B-F253BD90C4E0}">
      <dgm:prSet/>
      <dgm:spPr/>
      <dgm:t>
        <a:bodyPr/>
        <a:lstStyle/>
        <a:p>
          <a:endParaRPr lang="en-US"/>
        </a:p>
      </dgm:t>
    </dgm:pt>
    <dgm:pt modelId="{A8EDCF74-A0D6-45A7-BC2F-0DC1178CDF77}" type="pres">
      <dgm:prSet presAssocID="{02B8ECAD-EA30-4041-8900-15A5FC711026}" presName="Name0" presStyleCnt="0">
        <dgm:presLayoutVars>
          <dgm:resizeHandles/>
        </dgm:presLayoutVars>
      </dgm:prSet>
      <dgm:spPr/>
    </dgm:pt>
    <dgm:pt modelId="{1BEB82B8-89FF-4EE8-B00E-426600823F11}" type="pres">
      <dgm:prSet presAssocID="{67C11E3B-8CE7-410C-AAFC-26BA30D3B5B6}" presName="text" presStyleLbl="node1" presStyleIdx="0" presStyleCnt="4" custScaleX="178693">
        <dgm:presLayoutVars>
          <dgm:bulletEnabled val="1"/>
        </dgm:presLayoutVars>
      </dgm:prSet>
      <dgm:spPr/>
    </dgm:pt>
    <dgm:pt modelId="{7462B0E7-E6DF-4AFE-A28B-B2947746E504}" type="pres">
      <dgm:prSet presAssocID="{66155002-4BE9-4947-8A96-5A92D91830D6}" presName="space" presStyleCnt="0"/>
      <dgm:spPr/>
    </dgm:pt>
    <dgm:pt modelId="{DD8B4038-404F-41E1-A370-07076D8755DF}" type="pres">
      <dgm:prSet presAssocID="{16129540-7160-4705-941D-DF2D5788EF02}" presName="text" presStyleLbl="node1" presStyleIdx="1" presStyleCnt="4" custScaleX="177869">
        <dgm:presLayoutVars>
          <dgm:bulletEnabled val="1"/>
        </dgm:presLayoutVars>
      </dgm:prSet>
      <dgm:spPr/>
    </dgm:pt>
    <dgm:pt modelId="{5539C9CE-5AFE-4985-851E-5FB943420178}" type="pres">
      <dgm:prSet presAssocID="{937A3D84-CE02-4F6E-B943-EA6DFE6EBE4E}" presName="space" presStyleCnt="0"/>
      <dgm:spPr/>
    </dgm:pt>
    <dgm:pt modelId="{62A6018E-B4EA-47DB-ADFC-2A7E3F001DB4}" type="pres">
      <dgm:prSet presAssocID="{7BE03C17-0A15-45DA-9F62-5F0CB4120F8F}" presName="text" presStyleLbl="node1" presStyleIdx="2" presStyleCnt="4" custScaleX="163827">
        <dgm:presLayoutVars>
          <dgm:bulletEnabled val="1"/>
        </dgm:presLayoutVars>
      </dgm:prSet>
      <dgm:spPr/>
    </dgm:pt>
    <dgm:pt modelId="{3DC113AD-7D5B-4C7F-B524-51277ED5CDFB}" type="pres">
      <dgm:prSet presAssocID="{3153249B-E6AC-45CD-93C9-3E3DAEC0F245}" presName="space" presStyleCnt="0"/>
      <dgm:spPr/>
    </dgm:pt>
    <dgm:pt modelId="{39047493-24AC-470D-9922-9385CABBE944}" type="pres">
      <dgm:prSet presAssocID="{EED965A9-01D4-4CB9-8A1E-E99B3C2ADCFF}" presName="text" presStyleLbl="node1" presStyleIdx="3" presStyleCnt="4" custScaleX="163479">
        <dgm:presLayoutVars>
          <dgm:bulletEnabled val="1"/>
        </dgm:presLayoutVars>
      </dgm:prSet>
      <dgm:spPr/>
    </dgm:pt>
  </dgm:ptLst>
  <dgm:cxnLst>
    <dgm:cxn modelId="{190A6900-06B6-4143-92D1-51D9ADC696A9}" type="presOf" srcId="{67C11E3B-8CE7-410C-AAFC-26BA30D3B5B6}" destId="{1BEB82B8-89FF-4EE8-B00E-426600823F11}" srcOrd="0" destOrd="0" presId="urn:diagrams.loki3.com/VaryingWidthList"/>
    <dgm:cxn modelId="{8E054503-813C-42D8-BFBF-9877CA53C2B2}" type="presOf" srcId="{16129540-7160-4705-941D-DF2D5788EF02}" destId="{DD8B4038-404F-41E1-A370-07076D8755DF}" srcOrd="0" destOrd="0" presId="urn:diagrams.loki3.com/VaryingWidthList"/>
    <dgm:cxn modelId="{ED3E5E63-43CE-4976-9B1B-F253BD90C4E0}" srcId="{02B8ECAD-EA30-4041-8900-15A5FC711026}" destId="{EED965A9-01D4-4CB9-8A1E-E99B3C2ADCFF}" srcOrd="3" destOrd="0" parTransId="{35975139-D957-41DD-90E6-7E2434B5B5C9}" sibTransId="{4BB63E08-7AD5-463A-851C-42BCA36D94A0}"/>
    <dgm:cxn modelId="{1268D481-36E8-4DDF-A525-83A1C51A821E}" type="presOf" srcId="{02B8ECAD-EA30-4041-8900-15A5FC711026}" destId="{A8EDCF74-A0D6-45A7-BC2F-0DC1178CDF77}" srcOrd="0" destOrd="0" presId="urn:diagrams.loki3.com/VaryingWidthList"/>
    <dgm:cxn modelId="{7C15A28C-2B58-4D43-A70C-C589E8C16C20}" srcId="{02B8ECAD-EA30-4041-8900-15A5FC711026}" destId="{67C11E3B-8CE7-410C-AAFC-26BA30D3B5B6}" srcOrd="0" destOrd="0" parTransId="{70FF0A26-A4E1-4EB2-8069-9D1D136B052B}" sibTransId="{66155002-4BE9-4947-8A96-5A92D91830D6}"/>
    <dgm:cxn modelId="{EAF79092-D484-4A79-B7E7-D302357BFE3C}" type="presOf" srcId="{7BE03C17-0A15-45DA-9F62-5F0CB4120F8F}" destId="{62A6018E-B4EA-47DB-ADFC-2A7E3F001DB4}" srcOrd="0" destOrd="0" presId="urn:diagrams.loki3.com/VaryingWidthList"/>
    <dgm:cxn modelId="{BBEE6A98-8CF6-4151-B390-2E3575D21E8D}" type="presOf" srcId="{EED965A9-01D4-4CB9-8A1E-E99B3C2ADCFF}" destId="{39047493-24AC-470D-9922-9385CABBE944}" srcOrd="0" destOrd="0" presId="urn:diagrams.loki3.com/VaryingWidthList"/>
    <dgm:cxn modelId="{4BDB0AF0-F17E-4C50-94BE-7411255025D0}" srcId="{02B8ECAD-EA30-4041-8900-15A5FC711026}" destId="{16129540-7160-4705-941D-DF2D5788EF02}" srcOrd="1" destOrd="0" parTransId="{6D11F154-9190-4FA5-95C6-319BF23EFA8A}" sibTransId="{937A3D84-CE02-4F6E-B943-EA6DFE6EBE4E}"/>
    <dgm:cxn modelId="{0BB365FC-A069-4464-8F99-85C580037B06}" srcId="{02B8ECAD-EA30-4041-8900-15A5FC711026}" destId="{7BE03C17-0A15-45DA-9F62-5F0CB4120F8F}" srcOrd="2" destOrd="0" parTransId="{E346ACBB-1C4C-47CE-9B6C-0F6313682B12}" sibTransId="{3153249B-E6AC-45CD-93C9-3E3DAEC0F245}"/>
    <dgm:cxn modelId="{D4685370-5268-4E58-895D-713FEF55E951}" type="presParOf" srcId="{A8EDCF74-A0D6-45A7-BC2F-0DC1178CDF77}" destId="{1BEB82B8-89FF-4EE8-B00E-426600823F11}" srcOrd="0" destOrd="0" presId="urn:diagrams.loki3.com/VaryingWidthList"/>
    <dgm:cxn modelId="{A5D6371F-FA57-4390-9B07-23C2F0A2F5E4}" type="presParOf" srcId="{A8EDCF74-A0D6-45A7-BC2F-0DC1178CDF77}" destId="{7462B0E7-E6DF-4AFE-A28B-B2947746E504}" srcOrd="1" destOrd="0" presId="urn:diagrams.loki3.com/VaryingWidthList"/>
    <dgm:cxn modelId="{D3A0757F-81DE-47BF-9C4C-9085A2B9CC19}" type="presParOf" srcId="{A8EDCF74-A0D6-45A7-BC2F-0DC1178CDF77}" destId="{DD8B4038-404F-41E1-A370-07076D8755DF}" srcOrd="2" destOrd="0" presId="urn:diagrams.loki3.com/VaryingWidthList"/>
    <dgm:cxn modelId="{1BC6972B-17A4-45D5-A49D-B40D386CDA8D}" type="presParOf" srcId="{A8EDCF74-A0D6-45A7-BC2F-0DC1178CDF77}" destId="{5539C9CE-5AFE-4985-851E-5FB943420178}" srcOrd="3" destOrd="0" presId="urn:diagrams.loki3.com/VaryingWidthList"/>
    <dgm:cxn modelId="{98DB1FA5-F41D-49F7-9568-16AA698A3D46}" type="presParOf" srcId="{A8EDCF74-A0D6-45A7-BC2F-0DC1178CDF77}" destId="{62A6018E-B4EA-47DB-ADFC-2A7E3F001DB4}" srcOrd="4" destOrd="0" presId="urn:diagrams.loki3.com/VaryingWidthList"/>
    <dgm:cxn modelId="{A2C36627-E4D3-4970-8597-34422A654CC1}" type="presParOf" srcId="{A8EDCF74-A0D6-45A7-BC2F-0DC1178CDF77}" destId="{3DC113AD-7D5B-4C7F-B524-51277ED5CDFB}" srcOrd="5" destOrd="0" presId="urn:diagrams.loki3.com/VaryingWidthList"/>
    <dgm:cxn modelId="{12526C04-2675-4035-A6DE-507F13047734}" type="presParOf" srcId="{A8EDCF74-A0D6-45A7-BC2F-0DC1178CDF77}" destId="{39047493-24AC-470D-9922-9385CABBE944}" srcOrd="6" destOrd="0" presId="urn:diagrams.loki3.com/VaryingWidth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5D9859-66EE-4BD5-BA76-2DB6C67271D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A5DBB31F-FFE2-4850-A218-42519C2CD8CC}">
      <dgm:prSet phldrT="[Text]" custT="1"/>
      <dgm:spPr/>
      <dgm:t>
        <a:bodyPr/>
        <a:lstStyle/>
        <a:p>
          <a:pPr>
            <a:buClr>
              <a:schemeClr val="dk1"/>
            </a:buClr>
            <a:buSzPts val="3000"/>
          </a:pPr>
          <a:r>
            <a:rPr lang="en-US" sz="2000" i="0" u="none" strike="noStrike" cap="none" dirty="0">
              <a:solidFill>
                <a:schemeClr val="bg1"/>
              </a:solidFill>
              <a:ea typeface="Quicksand"/>
              <a:cs typeface="Quicksand"/>
              <a:sym typeface="Quicksand"/>
            </a:rPr>
            <a:t>Accessible </a:t>
          </a:r>
          <a:r>
            <a:rPr lang="en-US" sz="2000" dirty="0">
              <a:solidFill>
                <a:schemeClr val="bg1"/>
              </a:solidFill>
              <a:ea typeface="Quicksand"/>
              <a:cs typeface="Quicksand"/>
              <a:sym typeface="Quicksand"/>
            </a:rPr>
            <a:t>chatbot</a:t>
          </a:r>
          <a:r>
            <a:rPr lang="en-US" sz="2000" i="0" u="none" strike="noStrike" cap="none" dirty="0">
              <a:solidFill>
                <a:schemeClr val="bg1"/>
              </a:solidFill>
              <a:ea typeface="Quicksand"/>
              <a:cs typeface="Quicksand"/>
              <a:sym typeface="Quicksand"/>
            </a:rPr>
            <a:t> on messenger platforms (WhatsApp)</a:t>
          </a:r>
          <a:endParaRPr lang="en-US" sz="2000" dirty="0">
            <a:solidFill>
              <a:schemeClr val="bg1"/>
            </a:solidFill>
          </a:endParaRPr>
        </a:p>
      </dgm:t>
    </dgm:pt>
    <dgm:pt modelId="{125625EF-CF7A-4DA1-A719-DDAF3F3E237C}" type="parTrans" cxnId="{4A4C1E64-1640-4083-85DA-13DD1E850640}">
      <dgm:prSet/>
      <dgm:spPr/>
      <dgm:t>
        <a:bodyPr/>
        <a:lstStyle/>
        <a:p>
          <a:endParaRPr lang="en-US"/>
        </a:p>
      </dgm:t>
    </dgm:pt>
    <dgm:pt modelId="{807E4909-E0F4-4B57-AE28-8F79CDAF1AB0}" type="sibTrans" cxnId="{4A4C1E64-1640-4083-85DA-13DD1E850640}">
      <dgm:prSet/>
      <dgm:spPr/>
      <dgm:t>
        <a:bodyPr/>
        <a:lstStyle/>
        <a:p>
          <a:endParaRPr lang="en-US"/>
        </a:p>
      </dgm:t>
    </dgm:pt>
    <dgm:pt modelId="{90165E9E-C44E-417A-8346-280BC635BCE4}">
      <dgm:prSet custT="1"/>
      <dgm:spPr/>
      <dgm:t>
        <a:bodyPr/>
        <a:lstStyle/>
        <a:p>
          <a:r>
            <a:rPr lang="en-US" sz="2000" i="0" u="none" strike="noStrike" cap="none" dirty="0">
              <a:solidFill>
                <a:schemeClr val="bg1"/>
              </a:solidFill>
              <a:ea typeface="Quicksand"/>
              <a:cs typeface="Quicksand"/>
              <a:sym typeface="Quicksand"/>
            </a:rPr>
            <a:t>AI-</a:t>
          </a:r>
          <a:r>
            <a:rPr lang="en-US" sz="2000" dirty="0">
              <a:solidFill>
                <a:schemeClr val="bg1"/>
              </a:solidFill>
              <a:ea typeface="Quicksand"/>
              <a:cs typeface="Quicksand"/>
              <a:sym typeface="Quicksand"/>
            </a:rPr>
            <a:t>powered leprosy screening</a:t>
          </a:r>
        </a:p>
      </dgm:t>
    </dgm:pt>
    <dgm:pt modelId="{F319E27F-FA22-47E8-BF0C-A7F87DC952C8}" type="parTrans" cxnId="{4C9C6BA8-CC2C-478B-9AE0-3856FDFACE63}">
      <dgm:prSet/>
      <dgm:spPr/>
      <dgm:t>
        <a:bodyPr/>
        <a:lstStyle/>
        <a:p>
          <a:endParaRPr lang="en-US"/>
        </a:p>
      </dgm:t>
    </dgm:pt>
    <dgm:pt modelId="{0F36DD4F-578D-4507-866C-D073B66E745F}" type="sibTrans" cxnId="{4C9C6BA8-CC2C-478B-9AE0-3856FDFACE63}">
      <dgm:prSet/>
      <dgm:spPr/>
      <dgm:t>
        <a:bodyPr/>
        <a:lstStyle/>
        <a:p>
          <a:endParaRPr lang="en-US"/>
        </a:p>
      </dgm:t>
    </dgm:pt>
    <dgm:pt modelId="{CA04B515-DDCC-45C9-B6F9-F20C9CA7EEFE}">
      <dgm:prSet custT="1"/>
      <dgm:spPr/>
      <dgm:t>
        <a:bodyPr/>
        <a:lstStyle/>
        <a:p>
          <a:r>
            <a:rPr lang="en-US" sz="2000" dirty="0">
              <a:solidFill>
                <a:schemeClr val="bg1"/>
              </a:solidFill>
              <a:ea typeface="Quicksand"/>
              <a:cs typeface="Quicksand"/>
              <a:sym typeface="Quicksand"/>
            </a:rPr>
            <a:t>Multilingual support to reach grassroots population</a:t>
          </a:r>
        </a:p>
      </dgm:t>
    </dgm:pt>
    <dgm:pt modelId="{D4BF0910-FF45-4E4B-8E4A-D343A2B76AA8}" type="parTrans" cxnId="{C121F530-2787-40FA-BF30-CF723F86420F}">
      <dgm:prSet/>
      <dgm:spPr/>
      <dgm:t>
        <a:bodyPr/>
        <a:lstStyle/>
        <a:p>
          <a:endParaRPr lang="en-US"/>
        </a:p>
      </dgm:t>
    </dgm:pt>
    <dgm:pt modelId="{5A497D6E-AC06-4B2E-B507-F99F06A917CC}" type="sibTrans" cxnId="{C121F530-2787-40FA-BF30-CF723F86420F}">
      <dgm:prSet/>
      <dgm:spPr/>
      <dgm:t>
        <a:bodyPr/>
        <a:lstStyle/>
        <a:p>
          <a:endParaRPr lang="en-US"/>
        </a:p>
      </dgm:t>
    </dgm:pt>
    <dgm:pt modelId="{13789B2F-6BCD-4112-9A2A-40700F542854}">
      <dgm:prSet custT="1"/>
      <dgm:spPr/>
      <dgm:t>
        <a:bodyPr/>
        <a:lstStyle/>
        <a:p>
          <a:r>
            <a:rPr lang="en-US" sz="2000" dirty="0">
              <a:solidFill>
                <a:schemeClr val="bg1"/>
              </a:solidFill>
              <a:ea typeface="Quicksand"/>
              <a:cs typeface="Quicksand"/>
              <a:sym typeface="Quicksand"/>
            </a:rPr>
            <a:t>Data analytics to track treatment progress and generate insights for health-care providers</a:t>
          </a:r>
        </a:p>
      </dgm:t>
    </dgm:pt>
    <dgm:pt modelId="{777718EF-3185-4B4E-B5DC-B6B3A7A7FE71}" type="parTrans" cxnId="{CBEF1E32-95E0-46E4-ACBD-094545B58322}">
      <dgm:prSet/>
      <dgm:spPr/>
      <dgm:t>
        <a:bodyPr/>
        <a:lstStyle/>
        <a:p>
          <a:endParaRPr lang="en-US"/>
        </a:p>
      </dgm:t>
    </dgm:pt>
    <dgm:pt modelId="{A649629C-4AE7-412F-8B63-528C26142A85}" type="sibTrans" cxnId="{CBEF1E32-95E0-46E4-ACBD-094545B58322}">
      <dgm:prSet/>
      <dgm:spPr/>
      <dgm:t>
        <a:bodyPr/>
        <a:lstStyle/>
        <a:p>
          <a:endParaRPr lang="en-US"/>
        </a:p>
      </dgm:t>
    </dgm:pt>
    <dgm:pt modelId="{01D266CB-5FCD-40AF-885E-49D54436EA74}" type="pres">
      <dgm:prSet presAssocID="{895D9859-66EE-4BD5-BA76-2DB6C67271DB}" presName="diagram" presStyleCnt="0">
        <dgm:presLayoutVars>
          <dgm:dir/>
          <dgm:resizeHandles val="exact"/>
        </dgm:presLayoutVars>
      </dgm:prSet>
      <dgm:spPr/>
    </dgm:pt>
    <dgm:pt modelId="{B2CCA95F-7B94-4FD8-A81B-96115C04275C}" type="pres">
      <dgm:prSet presAssocID="{A5DBB31F-FFE2-4850-A218-42519C2CD8CC}" presName="node" presStyleLbl="node1" presStyleIdx="0" presStyleCnt="4">
        <dgm:presLayoutVars>
          <dgm:bulletEnabled val="1"/>
        </dgm:presLayoutVars>
      </dgm:prSet>
      <dgm:spPr/>
    </dgm:pt>
    <dgm:pt modelId="{66ED6585-9B81-4437-BEE6-60DB1BC5BD15}" type="pres">
      <dgm:prSet presAssocID="{807E4909-E0F4-4B57-AE28-8F79CDAF1AB0}" presName="sibTrans" presStyleCnt="0"/>
      <dgm:spPr/>
    </dgm:pt>
    <dgm:pt modelId="{92C3A86B-8685-46DE-A725-E9DD7E603340}" type="pres">
      <dgm:prSet presAssocID="{90165E9E-C44E-417A-8346-280BC635BCE4}" presName="node" presStyleLbl="node1" presStyleIdx="1" presStyleCnt="4">
        <dgm:presLayoutVars>
          <dgm:bulletEnabled val="1"/>
        </dgm:presLayoutVars>
      </dgm:prSet>
      <dgm:spPr/>
    </dgm:pt>
    <dgm:pt modelId="{01892EA6-9DE2-468A-92DE-3D796406FD7E}" type="pres">
      <dgm:prSet presAssocID="{0F36DD4F-578D-4507-866C-D073B66E745F}" presName="sibTrans" presStyleCnt="0"/>
      <dgm:spPr/>
    </dgm:pt>
    <dgm:pt modelId="{FA5D4CBC-BED2-4BB5-AEDF-FAC51438BB60}" type="pres">
      <dgm:prSet presAssocID="{CA04B515-DDCC-45C9-B6F9-F20C9CA7EEFE}" presName="node" presStyleLbl="node1" presStyleIdx="2" presStyleCnt="4">
        <dgm:presLayoutVars>
          <dgm:bulletEnabled val="1"/>
        </dgm:presLayoutVars>
      </dgm:prSet>
      <dgm:spPr/>
    </dgm:pt>
    <dgm:pt modelId="{22E116E4-B4EF-4EB1-B074-D9EC40ED2DF3}" type="pres">
      <dgm:prSet presAssocID="{5A497D6E-AC06-4B2E-B507-F99F06A917CC}" presName="sibTrans" presStyleCnt="0"/>
      <dgm:spPr/>
    </dgm:pt>
    <dgm:pt modelId="{E81FBC12-9B4D-4714-A2B3-B905B67D3847}" type="pres">
      <dgm:prSet presAssocID="{13789B2F-6BCD-4112-9A2A-40700F542854}" presName="node" presStyleLbl="node1" presStyleIdx="3" presStyleCnt="4">
        <dgm:presLayoutVars>
          <dgm:bulletEnabled val="1"/>
        </dgm:presLayoutVars>
      </dgm:prSet>
      <dgm:spPr/>
    </dgm:pt>
  </dgm:ptLst>
  <dgm:cxnLst>
    <dgm:cxn modelId="{0958152F-91A1-4DC3-AAC2-08E0AD97A78F}" type="presOf" srcId="{A5DBB31F-FFE2-4850-A218-42519C2CD8CC}" destId="{B2CCA95F-7B94-4FD8-A81B-96115C04275C}" srcOrd="0" destOrd="0" presId="urn:microsoft.com/office/officeart/2005/8/layout/default"/>
    <dgm:cxn modelId="{C121F530-2787-40FA-BF30-CF723F86420F}" srcId="{895D9859-66EE-4BD5-BA76-2DB6C67271DB}" destId="{CA04B515-DDCC-45C9-B6F9-F20C9CA7EEFE}" srcOrd="2" destOrd="0" parTransId="{D4BF0910-FF45-4E4B-8E4A-D343A2B76AA8}" sibTransId="{5A497D6E-AC06-4B2E-B507-F99F06A917CC}"/>
    <dgm:cxn modelId="{CBEF1E32-95E0-46E4-ACBD-094545B58322}" srcId="{895D9859-66EE-4BD5-BA76-2DB6C67271DB}" destId="{13789B2F-6BCD-4112-9A2A-40700F542854}" srcOrd="3" destOrd="0" parTransId="{777718EF-3185-4B4E-B5DC-B6B3A7A7FE71}" sibTransId="{A649629C-4AE7-412F-8B63-528C26142A85}"/>
    <dgm:cxn modelId="{4A4C1E64-1640-4083-85DA-13DD1E850640}" srcId="{895D9859-66EE-4BD5-BA76-2DB6C67271DB}" destId="{A5DBB31F-FFE2-4850-A218-42519C2CD8CC}" srcOrd="0" destOrd="0" parTransId="{125625EF-CF7A-4DA1-A719-DDAF3F3E237C}" sibTransId="{807E4909-E0F4-4B57-AE28-8F79CDAF1AB0}"/>
    <dgm:cxn modelId="{8AB365A3-C2ED-4807-891E-4466A246A8CD}" type="presOf" srcId="{90165E9E-C44E-417A-8346-280BC635BCE4}" destId="{92C3A86B-8685-46DE-A725-E9DD7E603340}" srcOrd="0" destOrd="0" presId="urn:microsoft.com/office/officeart/2005/8/layout/default"/>
    <dgm:cxn modelId="{4C9C6BA8-CC2C-478B-9AE0-3856FDFACE63}" srcId="{895D9859-66EE-4BD5-BA76-2DB6C67271DB}" destId="{90165E9E-C44E-417A-8346-280BC635BCE4}" srcOrd="1" destOrd="0" parTransId="{F319E27F-FA22-47E8-BF0C-A7F87DC952C8}" sibTransId="{0F36DD4F-578D-4507-866C-D073B66E745F}"/>
    <dgm:cxn modelId="{4DE887B7-CA99-488A-8D10-734037A08DD7}" type="presOf" srcId="{CA04B515-DDCC-45C9-B6F9-F20C9CA7EEFE}" destId="{FA5D4CBC-BED2-4BB5-AEDF-FAC51438BB60}" srcOrd="0" destOrd="0" presId="urn:microsoft.com/office/officeart/2005/8/layout/default"/>
    <dgm:cxn modelId="{E47AABC2-504B-4919-8108-E3C383BB29A7}" type="presOf" srcId="{13789B2F-6BCD-4112-9A2A-40700F542854}" destId="{E81FBC12-9B4D-4714-A2B3-B905B67D3847}" srcOrd="0" destOrd="0" presId="urn:microsoft.com/office/officeart/2005/8/layout/default"/>
    <dgm:cxn modelId="{EE348BFD-D1D6-43A6-AC42-6DA938A4408F}" type="presOf" srcId="{895D9859-66EE-4BD5-BA76-2DB6C67271DB}" destId="{01D266CB-5FCD-40AF-885E-49D54436EA74}" srcOrd="0" destOrd="0" presId="urn:microsoft.com/office/officeart/2005/8/layout/default"/>
    <dgm:cxn modelId="{3E180E82-6383-42D4-BC44-19F271D0F9AE}" type="presParOf" srcId="{01D266CB-5FCD-40AF-885E-49D54436EA74}" destId="{B2CCA95F-7B94-4FD8-A81B-96115C04275C}" srcOrd="0" destOrd="0" presId="urn:microsoft.com/office/officeart/2005/8/layout/default"/>
    <dgm:cxn modelId="{66F95930-8A0D-42FB-8278-BDD5F7C79417}" type="presParOf" srcId="{01D266CB-5FCD-40AF-885E-49D54436EA74}" destId="{66ED6585-9B81-4437-BEE6-60DB1BC5BD15}" srcOrd="1" destOrd="0" presId="urn:microsoft.com/office/officeart/2005/8/layout/default"/>
    <dgm:cxn modelId="{47339303-B8E4-4F60-87EF-786A87EC8955}" type="presParOf" srcId="{01D266CB-5FCD-40AF-885E-49D54436EA74}" destId="{92C3A86B-8685-46DE-A725-E9DD7E603340}" srcOrd="2" destOrd="0" presId="urn:microsoft.com/office/officeart/2005/8/layout/default"/>
    <dgm:cxn modelId="{8FE3C5BA-B08A-49B2-B202-EF1AF23E59B3}" type="presParOf" srcId="{01D266CB-5FCD-40AF-885E-49D54436EA74}" destId="{01892EA6-9DE2-468A-92DE-3D796406FD7E}" srcOrd="3" destOrd="0" presId="urn:microsoft.com/office/officeart/2005/8/layout/default"/>
    <dgm:cxn modelId="{CE341E1B-DE22-4F7A-84A6-6B359A579872}" type="presParOf" srcId="{01D266CB-5FCD-40AF-885E-49D54436EA74}" destId="{FA5D4CBC-BED2-4BB5-AEDF-FAC51438BB60}" srcOrd="4" destOrd="0" presId="urn:microsoft.com/office/officeart/2005/8/layout/default"/>
    <dgm:cxn modelId="{7B5C441A-28B2-44AF-B0E3-50A461BDC2FF}" type="presParOf" srcId="{01D266CB-5FCD-40AF-885E-49D54436EA74}" destId="{22E116E4-B4EF-4EB1-B074-D9EC40ED2DF3}" srcOrd="5" destOrd="0" presId="urn:microsoft.com/office/officeart/2005/8/layout/default"/>
    <dgm:cxn modelId="{D5D8824B-20C8-4D8E-9D78-4484A7470E7E}" type="presParOf" srcId="{01D266CB-5FCD-40AF-885E-49D54436EA74}" destId="{E81FBC12-9B4D-4714-A2B3-B905B67D3847}" srcOrd="6" destOrd="0" presId="urn:microsoft.com/office/officeart/2005/8/layout/defaul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85E32FC-47C7-4D43-BE36-3D082E555FB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DEA2835-E5A8-4242-89B1-6DA4DDA12186}">
      <dgm:prSet custT="1"/>
      <dgm:spPr/>
      <dgm:t>
        <a:bodyPr/>
        <a:lstStyle/>
        <a:p>
          <a:r>
            <a:rPr lang="en-US" sz="2000"/>
            <a:t>Increased number of leprosy cases reported due to awareness and nudge</a:t>
          </a:r>
        </a:p>
      </dgm:t>
    </dgm:pt>
    <dgm:pt modelId="{F25A8D7A-52D4-4D64-A7C9-8DC09EFAB0DD}" type="parTrans" cxnId="{C5913593-EB48-4AA4-A9EA-A05B2DB0E60E}">
      <dgm:prSet/>
      <dgm:spPr/>
      <dgm:t>
        <a:bodyPr/>
        <a:lstStyle/>
        <a:p>
          <a:endParaRPr lang="en-US"/>
        </a:p>
      </dgm:t>
    </dgm:pt>
    <dgm:pt modelId="{B97BAB6B-2246-4F38-A024-BCE2505FCBD3}" type="sibTrans" cxnId="{C5913593-EB48-4AA4-A9EA-A05B2DB0E60E}">
      <dgm:prSet/>
      <dgm:spPr/>
      <dgm:t>
        <a:bodyPr/>
        <a:lstStyle/>
        <a:p>
          <a:endParaRPr lang="en-US"/>
        </a:p>
      </dgm:t>
    </dgm:pt>
    <dgm:pt modelId="{D1C3694A-3826-4809-9228-D61466686F64}">
      <dgm:prSet custT="1"/>
      <dgm:spPr/>
      <dgm:t>
        <a:bodyPr/>
        <a:lstStyle/>
        <a:p>
          <a:r>
            <a:rPr lang="en-US" sz="2000" dirty="0"/>
            <a:t>Improved treatment compliance due to regular follow-ups</a:t>
          </a:r>
        </a:p>
      </dgm:t>
    </dgm:pt>
    <dgm:pt modelId="{F7BA4B1E-D84A-4047-B4E0-38AB4F6E3808}" type="parTrans" cxnId="{FECFB3FE-D392-4B69-ABAF-C523B74538F4}">
      <dgm:prSet/>
      <dgm:spPr/>
      <dgm:t>
        <a:bodyPr/>
        <a:lstStyle/>
        <a:p>
          <a:endParaRPr lang="en-US"/>
        </a:p>
      </dgm:t>
    </dgm:pt>
    <dgm:pt modelId="{B3FCF405-4DFB-4389-87FC-8138D5F92B89}" type="sibTrans" cxnId="{FECFB3FE-D392-4B69-ABAF-C523B74538F4}">
      <dgm:prSet/>
      <dgm:spPr/>
      <dgm:t>
        <a:bodyPr/>
        <a:lstStyle/>
        <a:p>
          <a:endParaRPr lang="en-US"/>
        </a:p>
      </dgm:t>
    </dgm:pt>
    <dgm:pt modelId="{3BE9E1B9-90F1-419B-940C-31DE4FD43B24}">
      <dgm:prSet custT="1"/>
      <dgm:spPr/>
      <dgm:t>
        <a:bodyPr/>
        <a:lstStyle/>
        <a:p>
          <a:r>
            <a:rPr lang="en-US" sz="2000" dirty="0"/>
            <a:t>Reduced cases of Grade 2 (severe) disability </a:t>
          </a:r>
        </a:p>
      </dgm:t>
    </dgm:pt>
    <dgm:pt modelId="{C9D4CF33-5AC4-48A0-BFB8-4AC6F7E82A0A}" type="parTrans" cxnId="{366A6A94-B35A-490C-B0B5-563895C5B166}">
      <dgm:prSet/>
      <dgm:spPr/>
      <dgm:t>
        <a:bodyPr/>
        <a:lstStyle/>
        <a:p>
          <a:endParaRPr lang="en-US"/>
        </a:p>
      </dgm:t>
    </dgm:pt>
    <dgm:pt modelId="{6FD7E9B0-54EC-4083-8D37-D5736C326788}" type="sibTrans" cxnId="{366A6A94-B35A-490C-B0B5-563895C5B166}">
      <dgm:prSet/>
      <dgm:spPr/>
      <dgm:t>
        <a:bodyPr/>
        <a:lstStyle/>
        <a:p>
          <a:endParaRPr lang="en-US"/>
        </a:p>
      </dgm:t>
    </dgm:pt>
    <dgm:pt modelId="{5FB7CEF9-297C-43E5-90EE-7CFF7AE0B519}">
      <dgm:prSet custT="1"/>
      <dgm:spPr/>
      <dgm:t>
        <a:bodyPr/>
        <a:lstStyle/>
        <a:p>
          <a:r>
            <a:rPr lang="en-US" sz="2000"/>
            <a:t>Increased community-level awareness about leprosy</a:t>
          </a:r>
        </a:p>
      </dgm:t>
    </dgm:pt>
    <dgm:pt modelId="{DDD68C28-DF9B-4CC1-93DE-80B78B568A36}" type="parTrans" cxnId="{0FFC89F7-A7A1-4C0D-B7AE-04A964BC4376}">
      <dgm:prSet/>
      <dgm:spPr/>
      <dgm:t>
        <a:bodyPr/>
        <a:lstStyle/>
        <a:p>
          <a:endParaRPr lang="en-US"/>
        </a:p>
      </dgm:t>
    </dgm:pt>
    <dgm:pt modelId="{1B93B45F-105F-4640-8798-C7DE8F501248}" type="sibTrans" cxnId="{0FFC89F7-A7A1-4C0D-B7AE-04A964BC4376}">
      <dgm:prSet/>
      <dgm:spPr/>
      <dgm:t>
        <a:bodyPr/>
        <a:lstStyle/>
        <a:p>
          <a:endParaRPr lang="en-US"/>
        </a:p>
      </dgm:t>
    </dgm:pt>
    <dgm:pt modelId="{42A8ED65-5C1F-4B4B-94C0-E9D4F3AD9608}">
      <dgm:prSet custT="1"/>
      <dgm:spPr/>
      <dgm:t>
        <a:bodyPr/>
        <a:lstStyle/>
        <a:p>
          <a:r>
            <a:rPr lang="en-US" sz="2000" dirty="0"/>
            <a:t>Improved access to disability management services</a:t>
          </a:r>
        </a:p>
      </dgm:t>
    </dgm:pt>
    <dgm:pt modelId="{6FF1BDDC-7B39-45C6-8A0A-AEA3B73B180A}" type="parTrans" cxnId="{19204B4A-CC1E-4B30-B9F9-35511B60CEDF}">
      <dgm:prSet/>
      <dgm:spPr/>
      <dgm:t>
        <a:bodyPr/>
        <a:lstStyle/>
        <a:p>
          <a:endParaRPr lang="en-US"/>
        </a:p>
      </dgm:t>
    </dgm:pt>
    <dgm:pt modelId="{F6F1AC87-653F-42FC-BD52-CE561AB5DFB4}" type="sibTrans" cxnId="{19204B4A-CC1E-4B30-B9F9-35511B60CEDF}">
      <dgm:prSet/>
      <dgm:spPr/>
      <dgm:t>
        <a:bodyPr/>
        <a:lstStyle/>
        <a:p>
          <a:endParaRPr lang="en-US"/>
        </a:p>
      </dgm:t>
    </dgm:pt>
    <dgm:pt modelId="{886A0521-E466-4508-B18D-955C7274B689}" type="pres">
      <dgm:prSet presAssocID="{885E32FC-47C7-4D43-BE36-3D082E555FB2}" presName="vert0" presStyleCnt="0">
        <dgm:presLayoutVars>
          <dgm:dir/>
          <dgm:animOne val="branch"/>
          <dgm:animLvl val="lvl"/>
        </dgm:presLayoutVars>
      </dgm:prSet>
      <dgm:spPr/>
    </dgm:pt>
    <dgm:pt modelId="{AEA50556-BFC3-4150-B028-CED92333268A}" type="pres">
      <dgm:prSet presAssocID="{2DEA2835-E5A8-4242-89B1-6DA4DDA12186}" presName="thickLine" presStyleLbl="alignNode1" presStyleIdx="0" presStyleCnt="5"/>
      <dgm:spPr/>
    </dgm:pt>
    <dgm:pt modelId="{59CC8F99-27F5-4E3A-A4F7-F62A0200BB54}" type="pres">
      <dgm:prSet presAssocID="{2DEA2835-E5A8-4242-89B1-6DA4DDA12186}" presName="horz1" presStyleCnt="0"/>
      <dgm:spPr/>
    </dgm:pt>
    <dgm:pt modelId="{016E4226-2BD9-4F52-9275-CA12B757EC84}" type="pres">
      <dgm:prSet presAssocID="{2DEA2835-E5A8-4242-89B1-6DA4DDA12186}" presName="tx1" presStyleLbl="revTx" presStyleIdx="0" presStyleCnt="5" custScaleY="500122"/>
      <dgm:spPr/>
    </dgm:pt>
    <dgm:pt modelId="{75B8DC40-05E3-4E68-A6DA-770BC2ECD08E}" type="pres">
      <dgm:prSet presAssocID="{2DEA2835-E5A8-4242-89B1-6DA4DDA12186}" presName="vert1" presStyleCnt="0"/>
      <dgm:spPr/>
    </dgm:pt>
    <dgm:pt modelId="{82522E30-79F6-4792-AB4B-3C0C369B8DE3}" type="pres">
      <dgm:prSet presAssocID="{D1C3694A-3826-4809-9228-D61466686F64}" presName="thickLine" presStyleLbl="alignNode1" presStyleIdx="1" presStyleCnt="5"/>
      <dgm:spPr/>
    </dgm:pt>
    <dgm:pt modelId="{7F51EB28-3542-46EE-AF40-B8DE00B4FE20}" type="pres">
      <dgm:prSet presAssocID="{D1C3694A-3826-4809-9228-D61466686F64}" presName="horz1" presStyleCnt="0"/>
      <dgm:spPr/>
    </dgm:pt>
    <dgm:pt modelId="{1081288A-965E-47FB-9F94-C13DCC771180}" type="pres">
      <dgm:prSet presAssocID="{D1C3694A-3826-4809-9228-D61466686F64}" presName="tx1" presStyleLbl="revTx" presStyleIdx="1" presStyleCnt="5" custScaleY="500122"/>
      <dgm:spPr/>
    </dgm:pt>
    <dgm:pt modelId="{9DDF7564-730D-4B49-AD73-3B6470AEDA9E}" type="pres">
      <dgm:prSet presAssocID="{D1C3694A-3826-4809-9228-D61466686F64}" presName="vert1" presStyleCnt="0"/>
      <dgm:spPr/>
    </dgm:pt>
    <dgm:pt modelId="{6723F328-C155-47A1-8C6A-DF03F69F0DF8}" type="pres">
      <dgm:prSet presAssocID="{3BE9E1B9-90F1-419B-940C-31DE4FD43B24}" presName="thickLine" presStyleLbl="alignNode1" presStyleIdx="2" presStyleCnt="5"/>
      <dgm:spPr/>
    </dgm:pt>
    <dgm:pt modelId="{A5655791-7C0E-4180-8175-449D9FC6441B}" type="pres">
      <dgm:prSet presAssocID="{3BE9E1B9-90F1-419B-940C-31DE4FD43B24}" presName="horz1" presStyleCnt="0"/>
      <dgm:spPr/>
    </dgm:pt>
    <dgm:pt modelId="{7911C84F-12F3-4736-A03A-EACEB1E95E86}" type="pres">
      <dgm:prSet presAssocID="{3BE9E1B9-90F1-419B-940C-31DE4FD43B24}" presName="tx1" presStyleLbl="revTx" presStyleIdx="2" presStyleCnt="5" custScaleY="500122"/>
      <dgm:spPr/>
    </dgm:pt>
    <dgm:pt modelId="{7A59DEE1-39BB-4042-B5AD-B93E37D76080}" type="pres">
      <dgm:prSet presAssocID="{3BE9E1B9-90F1-419B-940C-31DE4FD43B24}" presName="vert1" presStyleCnt="0"/>
      <dgm:spPr/>
    </dgm:pt>
    <dgm:pt modelId="{F1D95BED-F08D-439E-8CD9-18F1B155A609}" type="pres">
      <dgm:prSet presAssocID="{5FB7CEF9-297C-43E5-90EE-7CFF7AE0B519}" presName="thickLine" presStyleLbl="alignNode1" presStyleIdx="3" presStyleCnt="5"/>
      <dgm:spPr/>
    </dgm:pt>
    <dgm:pt modelId="{09E75C9E-FB6A-4491-BF34-813CA6A56BB9}" type="pres">
      <dgm:prSet presAssocID="{5FB7CEF9-297C-43E5-90EE-7CFF7AE0B519}" presName="horz1" presStyleCnt="0"/>
      <dgm:spPr/>
    </dgm:pt>
    <dgm:pt modelId="{9334C439-813E-46A4-BE75-8B2F972961C1}" type="pres">
      <dgm:prSet presAssocID="{5FB7CEF9-297C-43E5-90EE-7CFF7AE0B519}" presName="tx1" presStyleLbl="revTx" presStyleIdx="3" presStyleCnt="5" custScaleY="500122"/>
      <dgm:spPr/>
    </dgm:pt>
    <dgm:pt modelId="{4795F219-0652-4665-876D-C4D8DB0F1167}" type="pres">
      <dgm:prSet presAssocID="{5FB7CEF9-297C-43E5-90EE-7CFF7AE0B519}" presName="vert1" presStyleCnt="0"/>
      <dgm:spPr/>
    </dgm:pt>
    <dgm:pt modelId="{65ACC8BE-4BED-4611-8429-B5C1AF34D87B}" type="pres">
      <dgm:prSet presAssocID="{42A8ED65-5C1F-4B4B-94C0-E9D4F3AD9608}" presName="thickLine" presStyleLbl="alignNode1" presStyleIdx="4" presStyleCnt="5"/>
      <dgm:spPr/>
    </dgm:pt>
    <dgm:pt modelId="{746FDB35-9CC8-49D1-A8C9-FD8173D35A17}" type="pres">
      <dgm:prSet presAssocID="{42A8ED65-5C1F-4B4B-94C0-E9D4F3AD9608}" presName="horz1" presStyleCnt="0"/>
      <dgm:spPr/>
    </dgm:pt>
    <dgm:pt modelId="{991BBC3D-F133-4E7F-95C4-90796E740005}" type="pres">
      <dgm:prSet presAssocID="{42A8ED65-5C1F-4B4B-94C0-E9D4F3AD9608}" presName="tx1" presStyleLbl="revTx" presStyleIdx="4" presStyleCnt="5" custScaleY="500122"/>
      <dgm:spPr/>
    </dgm:pt>
    <dgm:pt modelId="{7FCBDF95-D491-4902-9426-420797B47332}" type="pres">
      <dgm:prSet presAssocID="{42A8ED65-5C1F-4B4B-94C0-E9D4F3AD9608}" presName="vert1" presStyleCnt="0"/>
      <dgm:spPr/>
    </dgm:pt>
  </dgm:ptLst>
  <dgm:cxnLst>
    <dgm:cxn modelId="{0E3E9215-71CC-429E-9DB2-5488B4A5BB22}" type="presOf" srcId="{42A8ED65-5C1F-4B4B-94C0-E9D4F3AD9608}" destId="{991BBC3D-F133-4E7F-95C4-90796E740005}" srcOrd="0" destOrd="0" presId="urn:microsoft.com/office/officeart/2008/layout/LinedList"/>
    <dgm:cxn modelId="{8183AC16-25B5-46C4-B5CE-DEDA7D4A979D}" type="presOf" srcId="{885E32FC-47C7-4D43-BE36-3D082E555FB2}" destId="{886A0521-E466-4508-B18D-955C7274B689}" srcOrd="0" destOrd="0" presId="urn:microsoft.com/office/officeart/2008/layout/LinedList"/>
    <dgm:cxn modelId="{0B8DF524-3510-4ECE-8A91-9FE6FEBB0412}" type="presOf" srcId="{D1C3694A-3826-4809-9228-D61466686F64}" destId="{1081288A-965E-47FB-9F94-C13DCC771180}" srcOrd="0" destOrd="0" presId="urn:microsoft.com/office/officeart/2008/layout/LinedList"/>
    <dgm:cxn modelId="{D394043E-6C91-4429-99C8-EC98879FB865}" type="presOf" srcId="{5FB7CEF9-297C-43E5-90EE-7CFF7AE0B519}" destId="{9334C439-813E-46A4-BE75-8B2F972961C1}" srcOrd="0" destOrd="0" presId="urn:microsoft.com/office/officeart/2008/layout/LinedList"/>
    <dgm:cxn modelId="{19204B4A-CC1E-4B30-B9F9-35511B60CEDF}" srcId="{885E32FC-47C7-4D43-BE36-3D082E555FB2}" destId="{42A8ED65-5C1F-4B4B-94C0-E9D4F3AD9608}" srcOrd="4" destOrd="0" parTransId="{6FF1BDDC-7B39-45C6-8A0A-AEA3B73B180A}" sibTransId="{F6F1AC87-653F-42FC-BD52-CE561AB5DFB4}"/>
    <dgm:cxn modelId="{EA2DBB8B-9DCB-4A95-8624-D3F4AD2D86D8}" type="presOf" srcId="{2DEA2835-E5A8-4242-89B1-6DA4DDA12186}" destId="{016E4226-2BD9-4F52-9275-CA12B757EC84}" srcOrd="0" destOrd="0" presId="urn:microsoft.com/office/officeart/2008/layout/LinedList"/>
    <dgm:cxn modelId="{C5913593-EB48-4AA4-A9EA-A05B2DB0E60E}" srcId="{885E32FC-47C7-4D43-BE36-3D082E555FB2}" destId="{2DEA2835-E5A8-4242-89B1-6DA4DDA12186}" srcOrd="0" destOrd="0" parTransId="{F25A8D7A-52D4-4D64-A7C9-8DC09EFAB0DD}" sibTransId="{B97BAB6B-2246-4F38-A024-BCE2505FCBD3}"/>
    <dgm:cxn modelId="{366A6A94-B35A-490C-B0B5-563895C5B166}" srcId="{885E32FC-47C7-4D43-BE36-3D082E555FB2}" destId="{3BE9E1B9-90F1-419B-940C-31DE4FD43B24}" srcOrd="2" destOrd="0" parTransId="{C9D4CF33-5AC4-48A0-BFB8-4AC6F7E82A0A}" sibTransId="{6FD7E9B0-54EC-4083-8D37-D5736C326788}"/>
    <dgm:cxn modelId="{BA34B2E4-42B8-44DB-A310-7B6566EB5943}" type="presOf" srcId="{3BE9E1B9-90F1-419B-940C-31DE4FD43B24}" destId="{7911C84F-12F3-4736-A03A-EACEB1E95E86}" srcOrd="0" destOrd="0" presId="urn:microsoft.com/office/officeart/2008/layout/LinedList"/>
    <dgm:cxn modelId="{0FFC89F7-A7A1-4C0D-B7AE-04A964BC4376}" srcId="{885E32FC-47C7-4D43-BE36-3D082E555FB2}" destId="{5FB7CEF9-297C-43E5-90EE-7CFF7AE0B519}" srcOrd="3" destOrd="0" parTransId="{DDD68C28-DF9B-4CC1-93DE-80B78B568A36}" sibTransId="{1B93B45F-105F-4640-8798-C7DE8F501248}"/>
    <dgm:cxn modelId="{FECFB3FE-D392-4B69-ABAF-C523B74538F4}" srcId="{885E32FC-47C7-4D43-BE36-3D082E555FB2}" destId="{D1C3694A-3826-4809-9228-D61466686F64}" srcOrd="1" destOrd="0" parTransId="{F7BA4B1E-D84A-4047-B4E0-38AB4F6E3808}" sibTransId="{B3FCF405-4DFB-4389-87FC-8138D5F92B89}"/>
    <dgm:cxn modelId="{118B5A11-3913-49F0-8833-D6BFBE81EC0C}" type="presParOf" srcId="{886A0521-E466-4508-B18D-955C7274B689}" destId="{AEA50556-BFC3-4150-B028-CED92333268A}" srcOrd="0" destOrd="0" presId="urn:microsoft.com/office/officeart/2008/layout/LinedList"/>
    <dgm:cxn modelId="{99F081AB-B5D5-4C42-BBD6-1D5715EA0B2D}" type="presParOf" srcId="{886A0521-E466-4508-B18D-955C7274B689}" destId="{59CC8F99-27F5-4E3A-A4F7-F62A0200BB54}" srcOrd="1" destOrd="0" presId="urn:microsoft.com/office/officeart/2008/layout/LinedList"/>
    <dgm:cxn modelId="{090EDB13-260F-47F0-9998-9D4974D30C03}" type="presParOf" srcId="{59CC8F99-27F5-4E3A-A4F7-F62A0200BB54}" destId="{016E4226-2BD9-4F52-9275-CA12B757EC84}" srcOrd="0" destOrd="0" presId="urn:microsoft.com/office/officeart/2008/layout/LinedList"/>
    <dgm:cxn modelId="{A93F6F2F-285E-41DA-912B-E7D371915E2C}" type="presParOf" srcId="{59CC8F99-27F5-4E3A-A4F7-F62A0200BB54}" destId="{75B8DC40-05E3-4E68-A6DA-770BC2ECD08E}" srcOrd="1" destOrd="0" presId="urn:microsoft.com/office/officeart/2008/layout/LinedList"/>
    <dgm:cxn modelId="{58D33A93-516C-4BBE-AC5B-17A1428D2412}" type="presParOf" srcId="{886A0521-E466-4508-B18D-955C7274B689}" destId="{82522E30-79F6-4792-AB4B-3C0C369B8DE3}" srcOrd="2" destOrd="0" presId="urn:microsoft.com/office/officeart/2008/layout/LinedList"/>
    <dgm:cxn modelId="{B5229369-1C2C-41E0-A666-1E27B0E2C191}" type="presParOf" srcId="{886A0521-E466-4508-B18D-955C7274B689}" destId="{7F51EB28-3542-46EE-AF40-B8DE00B4FE20}" srcOrd="3" destOrd="0" presId="urn:microsoft.com/office/officeart/2008/layout/LinedList"/>
    <dgm:cxn modelId="{9577CD87-C9CF-44C6-95E1-D8B8E097CB21}" type="presParOf" srcId="{7F51EB28-3542-46EE-AF40-B8DE00B4FE20}" destId="{1081288A-965E-47FB-9F94-C13DCC771180}" srcOrd="0" destOrd="0" presId="urn:microsoft.com/office/officeart/2008/layout/LinedList"/>
    <dgm:cxn modelId="{E499ACBE-025F-4E6D-A51F-C229E86B6961}" type="presParOf" srcId="{7F51EB28-3542-46EE-AF40-B8DE00B4FE20}" destId="{9DDF7564-730D-4B49-AD73-3B6470AEDA9E}" srcOrd="1" destOrd="0" presId="urn:microsoft.com/office/officeart/2008/layout/LinedList"/>
    <dgm:cxn modelId="{52652CDB-BA5E-45A4-8365-815182D0606A}" type="presParOf" srcId="{886A0521-E466-4508-B18D-955C7274B689}" destId="{6723F328-C155-47A1-8C6A-DF03F69F0DF8}" srcOrd="4" destOrd="0" presId="urn:microsoft.com/office/officeart/2008/layout/LinedList"/>
    <dgm:cxn modelId="{615BED54-DAF2-4E3C-A120-9B203552D736}" type="presParOf" srcId="{886A0521-E466-4508-B18D-955C7274B689}" destId="{A5655791-7C0E-4180-8175-449D9FC6441B}" srcOrd="5" destOrd="0" presId="urn:microsoft.com/office/officeart/2008/layout/LinedList"/>
    <dgm:cxn modelId="{75BC6075-CE7D-4872-9E32-D82C4A7FD34A}" type="presParOf" srcId="{A5655791-7C0E-4180-8175-449D9FC6441B}" destId="{7911C84F-12F3-4736-A03A-EACEB1E95E86}" srcOrd="0" destOrd="0" presId="urn:microsoft.com/office/officeart/2008/layout/LinedList"/>
    <dgm:cxn modelId="{731416EC-8615-4257-B26A-E23D4AD07A02}" type="presParOf" srcId="{A5655791-7C0E-4180-8175-449D9FC6441B}" destId="{7A59DEE1-39BB-4042-B5AD-B93E37D76080}" srcOrd="1" destOrd="0" presId="urn:microsoft.com/office/officeart/2008/layout/LinedList"/>
    <dgm:cxn modelId="{EFACB307-771C-4232-983E-B9CD5AD23D6E}" type="presParOf" srcId="{886A0521-E466-4508-B18D-955C7274B689}" destId="{F1D95BED-F08D-439E-8CD9-18F1B155A609}" srcOrd="6" destOrd="0" presId="urn:microsoft.com/office/officeart/2008/layout/LinedList"/>
    <dgm:cxn modelId="{1BC38C90-8A11-496C-8ADF-AA1ED9DFA555}" type="presParOf" srcId="{886A0521-E466-4508-B18D-955C7274B689}" destId="{09E75C9E-FB6A-4491-BF34-813CA6A56BB9}" srcOrd="7" destOrd="0" presId="urn:microsoft.com/office/officeart/2008/layout/LinedList"/>
    <dgm:cxn modelId="{BC5DAA7F-9AEB-4C2D-8187-8D5F96139BFA}" type="presParOf" srcId="{09E75C9E-FB6A-4491-BF34-813CA6A56BB9}" destId="{9334C439-813E-46A4-BE75-8B2F972961C1}" srcOrd="0" destOrd="0" presId="urn:microsoft.com/office/officeart/2008/layout/LinedList"/>
    <dgm:cxn modelId="{5050D77E-BDF3-435C-8AC3-1783EFD96D9D}" type="presParOf" srcId="{09E75C9E-FB6A-4491-BF34-813CA6A56BB9}" destId="{4795F219-0652-4665-876D-C4D8DB0F1167}" srcOrd="1" destOrd="0" presId="urn:microsoft.com/office/officeart/2008/layout/LinedList"/>
    <dgm:cxn modelId="{6B8CE921-70A4-463C-9EDD-535D4CA432AD}" type="presParOf" srcId="{886A0521-E466-4508-B18D-955C7274B689}" destId="{65ACC8BE-4BED-4611-8429-B5C1AF34D87B}" srcOrd="8" destOrd="0" presId="urn:microsoft.com/office/officeart/2008/layout/LinedList"/>
    <dgm:cxn modelId="{D4538038-BFB1-463E-8751-F4FF55F31E49}" type="presParOf" srcId="{886A0521-E466-4508-B18D-955C7274B689}" destId="{746FDB35-9CC8-49D1-A8C9-FD8173D35A17}" srcOrd="9" destOrd="0" presId="urn:microsoft.com/office/officeart/2008/layout/LinedList"/>
    <dgm:cxn modelId="{FA6F08A5-4F49-400C-B782-4F60D5CB152B}" type="presParOf" srcId="{746FDB35-9CC8-49D1-A8C9-FD8173D35A17}" destId="{991BBC3D-F133-4E7F-95C4-90796E740005}" srcOrd="0" destOrd="0" presId="urn:microsoft.com/office/officeart/2008/layout/LinedList"/>
    <dgm:cxn modelId="{69B45D03-119B-494E-8E6A-6BA6F03D9F36}" type="presParOf" srcId="{746FDB35-9CC8-49D1-A8C9-FD8173D35A17}" destId="{7FCBDF95-D491-4902-9426-420797B47332}"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3DBE0D-E517-494D-A6F1-55E6BEB1B63C}" type="doc">
      <dgm:prSet loTypeId="urn:microsoft.com/office/officeart/2005/8/layout/venn1" loCatId="relationship" qsTypeId="urn:microsoft.com/office/officeart/2005/8/quickstyle/simple1" qsCatId="simple" csTypeId="urn:microsoft.com/office/officeart/2005/8/colors/accent1_2" csCatId="accent1" phldr="1"/>
      <dgm:spPr/>
    </dgm:pt>
    <dgm:pt modelId="{ED68C15B-1D7F-471A-B20C-64157D1A35B4}">
      <dgm:prSet phldrT="[Text]" custT="1"/>
      <dgm:spPr/>
      <dgm:t>
        <a:bodyPr/>
        <a:lstStyle/>
        <a:p>
          <a:r>
            <a:rPr lang="en-US" sz="2000" dirty="0"/>
            <a:t>High leprosy prevalence</a:t>
          </a:r>
        </a:p>
      </dgm:t>
    </dgm:pt>
    <dgm:pt modelId="{CBCC0533-53E0-480C-8842-BEF9E9B5CEF8}" type="parTrans" cxnId="{35B6B7D9-171C-4BA7-B484-FCE6A1CF7E01}">
      <dgm:prSet/>
      <dgm:spPr/>
      <dgm:t>
        <a:bodyPr/>
        <a:lstStyle/>
        <a:p>
          <a:endParaRPr lang="en-US"/>
        </a:p>
      </dgm:t>
    </dgm:pt>
    <dgm:pt modelId="{02593342-3C4A-482C-8314-B1C47251AAFE}" type="sibTrans" cxnId="{35B6B7D9-171C-4BA7-B484-FCE6A1CF7E01}">
      <dgm:prSet/>
      <dgm:spPr/>
      <dgm:t>
        <a:bodyPr/>
        <a:lstStyle/>
        <a:p>
          <a:endParaRPr lang="en-US"/>
        </a:p>
      </dgm:t>
    </dgm:pt>
    <dgm:pt modelId="{613A65A1-B36F-4309-B342-473E7642CF52}">
      <dgm:prSet phldrT="[Text]" custT="1"/>
      <dgm:spPr/>
      <dgm:t>
        <a:bodyPr/>
        <a:lstStyle/>
        <a:p>
          <a:r>
            <a:rPr lang="en-US" sz="2000" dirty="0"/>
            <a:t>Population exposed to multiple risks</a:t>
          </a:r>
        </a:p>
      </dgm:t>
    </dgm:pt>
    <dgm:pt modelId="{940AFA44-15A2-4EF3-A87B-AC4D5C0309CE}" type="parTrans" cxnId="{77E8EEBF-9D63-4B8E-9EFF-07DB18F61709}">
      <dgm:prSet/>
      <dgm:spPr/>
      <dgm:t>
        <a:bodyPr/>
        <a:lstStyle/>
        <a:p>
          <a:endParaRPr lang="en-US"/>
        </a:p>
      </dgm:t>
    </dgm:pt>
    <dgm:pt modelId="{01443207-DEE9-4E64-8747-9606ED02910A}" type="sibTrans" cxnId="{77E8EEBF-9D63-4B8E-9EFF-07DB18F61709}">
      <dgm:prSet/>
      <dgm:spPr/>
      <dgm:t>
        <a:bodyPr/>
        <a:lstStyle/>
        <a:p>
          <a:endParaRPr lang="en-US"/>
        </a:p>
      </dgm:t>
    </dgm:pt>
    <dgm:pt modelId="{4328C9FD-493D-43EC-8C0E-CAD3E2A4886A}">
      <dgm:prSet phldrT="[Text]" custT="1"/>
      <dgm:spPr/>
      <dgm:t>
        <a:bodyPr/>
        <a:lstStyle/>
        <a:p>
          <a:r>
            <a:rPr lang="en-US" sz="2000" dirty="0"/>
            <a:t>Awareness of local context</a:t>
          </a:r>
        </a:p>
      </dgm:t>
    </dgm:pt>
    <dgm:pt modelId="{92997682-BCE8-418F-98C7-1DE5BE86A6C0}" type="parTrans" cxnId="{FB86108F-6F60-4B87-BC79-8BF31AF4D63E}">
      <dgm:prSet/>
      <dgm:spPr/>
      <dgm:t>
        <a:bodyPr/>
        <a:lstStyle/>
        <a:p>
          <a:endParaRPr lang="en-US"/>
        </a:p>
      </dgm:t>
    </dgm:pt>
    <dgm:pt modelId="{F803D1D9-6D68-4A63-ADF5-D0222CE27FD3}" type="sibTrans" cxnId="{FB86108F-6F60-4B87-BC79-8BF31AF4D63E}">
      <dgm:prSet/>
      <dgm:spPr/>
      <dgm:t>
        <a:bodyPr/>
        <a:lstStyle/>
        <a:p>
          <a:endParaRPr lang="en-US"/>
        </a:p>
      </dgm:t>
    </dgm:pt>
    <dgm:pt modelId="{2777F2BE-C5B7-410F-AC21-2149743A70DE}">
      <dgm:prSet phldrT="[Text]" custT="1"/>
      <dgm:spPr/>
      <dgm:t>
        <a:bodyPr/>
        <a:lstStyle/>
        <a:p>
          <a:r>
            <a:rPr lang="en-US" sz="2000" dirty="0"/>
            <a:t>Presence of The Leprosy Mission hospital </a:t>
          </a:r>
        </a:p>
      </dgm:t>
    </dgm:pt>
    <dgm:pt modelId="{CFA8CD88-908C-4D67-96A5-98A5F95622C4}" type="parTrans" cxnId="{4ED0213B-9BD2-4D1B-8632-F7D18C9CE540}">
      <dgm:prSet/>
      <dgm:spPr/>
      <dgm:t>
        <a:bodyPr/>
        <a:lstStyle/>
        <a:p>
          <a:endParaRPr lang="en-US"/>
        </a:p>
      </dgm:t>
    </dgm:pt>
    <dgm:pt modelId="{E54C33B6-7D9B-47F3-816C-0550FAC142D6}" type="sibTrans" cxnId="{4ED0213B-9BD2-4D1B-8632-F7D18C9CE540}">
      <dgm:prSet/>
      <dgm:spPr/>
      <dgm:t>
        <a:bodyPr/>
        <a:lstStyle/>
        <a:p>
          <a:endParaRPr lang="en-US"/>
        </a:p>
      </dgm:t>
    </dgm:pt>
    <dgm:pt modelId="{FC9D52F7-45D1-42A3-8E72-F1D33F395C91}">
      <dgm:prSet phldrT="[Text]" custT="1"/>
      <dgm:spPr/>
      <dgm:t>
        <a:bodyPr/>
        <a:lstStyle/>
        <a:p>
          <a:r>
            <a:rPr lang="en-US" sz="2000" dirty="0"/>
            <a:t>Hidden leprosy cases in the community</a:t>
          </a:r>
        </a:p>
      </dgm:t>
    </dgm:pt>
    <dgm:pt modelId="{8848DF4B-3AD6-476B-9649-7267F1DF0D7D}" type="parTrans" cxnId="{636C257A-BEDC-4021-B314-EA699851BC53}">
      <dgm:prSet/>
      <dgm:spPr/>
      <dgm:t>
        <a:bodyPr/>
        <a:lstStyle/>
        <a:p>
          <a:endParaRPr lang="en-US"/>
        </a:p>
      </dgm:t>
    </dgm:pt>
    <dgm:pt modelId="{94309F1F-EBCB-4DE3-B91A-4DA2A9DD0815}" type="sibTrans" cxnId="{636C257A-BEDC-4021-B314-EA699851BC53}">
      <dgm:prSet/>
      <dgm:spPr/>
      <dgm:t>
        <a:bodyPr/>
        <a:lstStyle/>
        <a:p>
          <a:endParaRPr lang="en-US"/>
        </a:p>
      </dgm:t>
    </dgm:pt>
    <dgm:pt modelId="{4DA0716C-CDF7-4448-9DDB-58C6BF0D27AB}" type="pres">
      <dgm:prSet presAssocID="{993DBE0D-E517-494D-A6F1-55E6BEB1B63C}" presName="compositeShape" presStyleCnt="0">
        <dgm:presLayoutVars>
          <dgm:chMax val="7"/>
          <dgm:dir/>
          <dgm:resizeHandles val="exact"/>
        </dgm:presLayoutVars>
      </dgm:prSet>
      <dgm:spPr/>
    </dgm:pt>
    <dgm:pt modelId="{EE6D3377-D322-4E69-A1E4-1938ECE20317}" type="pres">
      <dgm:prSet presAssocID="{ED68C15B-1D7F-471A-B20C-64157D1A35B4}" presName="circ1" presStyleLbl="vennNode1" presStyleIdx="0" presStyleCnt="5"/>
      <dgm:spPr/>
    </dgm:pt>
    <dgm:pt modelId="{FEE5D0A5-4F6A-484B-8112-2979E7C5B409}" type="pres">
      <dgm:prSet presAssocID="{ED68C15B-1D7F-471A-B20C-64157D1A35B4}" presName="circ1Tx" presStyleLbl="revTx" presStyleIdx="0" presStyleCnt="0">
        <dgm:presLayoutVars>
          <dgm:chMax val="0"/>
          <dgm:chPref val="0"/>
          <dgm:bulletEnabled val="1"/>
        </dgm:presLayoutVars>
      </dgm:prSet>
      <dgm:spPr/>
    </dgm:pt>
    <dgm:pt modelId="{8042E75A-1506-4761-B8B4-30B03D158AF8}" type="pres">
      <dgm:prSet presAssocID="{FC9D52F7-45D1-42A3-8E72-F1D33F395C91}" presName="circ2" presStyleLbl="vennNode1" presStyleIdx="1" presStyleCnt="5"/>
      <dgm:spPr/>
    </dgm:pt>
    <dgm:pt modelId="{846B8F76-EF29-4335-A854-24F0654380BA}" type="pres">
      <dgm:prSet presAssocID="{FC9D52F7-45D1-42A3-8E72-F1D33F395C91}" presName="circ2Tx" presStyleLbl="revTx" presStyleIdx="0" presStyleCnt="0">
        <dgm:presLayoutVars>
          <dgm:chMax val="0"/>
          <dgm:chPref val="0"/>
          <dgm:bulletEnabled val="1"/>
        </dgm:presLayoutVars>
      </dgm:prSet>
      <dgm:spPr/>
    </dgm:pt>
    <dgm:pt modelId="{41F06378-3719-4D45-BC79-D7765A976C32}" type="pres">
      <dgm:prSet presAssocID="{613A65A1-B36F-4309-B342-473E7642CF52}" presName="circ3" presStyleLbl="vennNode1" presStyleIdx="2" presStyleCnt="5"/>
      <dgm:spPr/>
    </dgm:pt>
    <dgm:pt modelId="{A4434403-DF59-43D1-9938-2014B07D18B0}" type="pres">
      <dgm:prSet presAssocID="{613A65A1-B36F-4309-B342-473E7642CF52}" presName="circ3Tx" presStyleLbl="revTx" presStyleIdx="0" presStyleCnt="0">
        <dgm:presLayoutVars>
          <dgm:chMax val="0"/>
          <dgm:chPref val="0"/>
          <dgm:bulletEnabled val="1"/>
        </dgm:presLayoutVars>
      </dgm:prSet>
      <dgm:spPr/>
    </dgm:pt>
    <dgm:pt modelId="{B91DACD6-F0CE-403E-B104-94894225CA63}" type="pres">
      <dgm:prSet presAssocID="{4328C9FD-493D-43EC-8C0E-CAD3E2A4886A}" presName="circ4" presStyleLbl="vennNode1" presStyleIdx="3" presStyleCnt="5"/>
      <dgm:spPr/>
    </dgm:pt>
    <dgm:pt modelId="{158AC89A-F271-43F5-909E-F9E956EC5347}" type="pres">
      <dgm:prSet presAssocID="{4328C9FD-493D-43EC-8C0E-CAD3E2A4886A}" presName="circ4Tx" presStyleLbl="revTx" presStyleIdx="0" presStyleCnt="0">
        <dgm:presLayoutVars>
          <dgm:chMax val="0"/>
          <dgm:chPref val="0"/>
          <dgm:bulletEnabled val="1"/>
        </dgm:presLayoutVars>
      </dgm:prSet>
      <dgm:spPr/>
    </dgm:pt>
    <dgm:pt modelId="{D899E3EC-5E52-49FF-A3C3-4A3905EA8B5B}" type="pres">
      <dgm:prSet presAssocID="{2777F2BE-C5B7-410F-AC21-2149743A70DE}" presName="circ5" presStyleLbl="vennNode1" presStyleIdx="4" presStyleCnt="5"/>
      <dgm:spPr/>
    </dgm:pt>
    <dgm:pt modelId="{61290E86-05EA-4B59-9FF1-1A7F12495469}" type="pres">
      <dgm:prSet presAssocID="{2777F2BE-C5B7-410F-AC21-2149743A70DE}" presName="circ5Tx" presStyleLbl="revTx" presStyleIdx="0" presStyleCnt="0">
        <dgm:presLayoutVars>
          <dgm:chMax val="0"/>
          <dgm:chPref val="0"/>
          <dgm:bulletEnabled val="1"/>
        </dgm:presLayoutVars>
      </dgm:prSet>
      <dgm:spPr/>
    </dgm:pt>
  </dgm:ptLst>
  <dgm:cxnLst>
    <dgm:cxn modelId="{4ED0213B-9BD2-4D1B-8632-F7D18C9CE540}" srcId="{993DBE0D-E517-494D-A6F1-55E6BEB1B63C}" destId="{2777F2BE-C5B7-410F-AC21-2149743A70DE}" srcOrd="4" destOrd="0" parTransId="{CFA8CD88-908C-4D67-96A5-98A5F95622C4}" sibTransId="{E54C33B6-7D9B-47F3-816C-0550FAC142D6}"/>
    <dgm:cxn modelId="{633E5D3E-8F36-4C50-B4D8-A253F40D8E92}" type="presOf" srcId="{2777F2BE-C5B7-410F-AC21-2149743A70DE}" destId="{61290E86-05EA-4B59-9FF1-1A7F12495469}" srcOrd="0" destOrd="0" presId="urn:microsoft.com/office/officeart/2005/8/layout/venn1"/>
    <dgm:cxn modelId="{F6CCE261-B526-4B16-AF63-96F0C6C4AA39}" type="presOf" srcId="{993DBE0D-E517-494D-A6F1-55E6BEB1B63C}" destId="{4DA0716C-CDF7-4448-9DDB-58C6BF0D27AB}" srcOrd="0" destOrd="0" presId="urn:microsoft.com/office/officeart/2005/8/layout/venn1"/>
    <dgm:cxn modelId="{E3F04B44-CAE1-465E-880D-875ECD693007}" type="presOf" srcId="{FC9D52F7-45D1-42A3-8E72-F1D33F395C91}" destId="{846B8F76-EF29-4335-A854-24F0654380BA}" srcOrd="0" destOrd="0" presId="urn:microsoft.com/office/officeart/2005/8/layout/venn1"/>
    <dgm:cxn modelId="{636C257A-BEDC-4021-B314-EA699851BC53}" srcId="{993DBE0D-E517-494D-A6F1-55E6BEB1B63C}" destId="{FC9D52F7-45D1-42A3-8E72-F1D33F395C91}" srcOrd="1" destOrd="0" parTransId="{8848DF4B-3AD6-476B-9649-7267F1DF0D7D}" sibTransId="{94309F1F-EBCB-4DE3-B91A-4DA2A9DD0815}"/>
    <dgm:cxn modelId="{FB86108F-6F60-4B87-BC79-8BF31AF4D63E}" srcId="{993DBE0D-E517-494D-A6F1-55E6BEB1B63C}" destId="{4328C9FD-493D-43EC-8C0E-CAD3E2A4886A}" srcOrd="3" destOrd="0" parTransId="{92997682-BCE8-418F-98C7-1DE5BE86A6C0}" sibTransId="{F803D1D9-6D68-4A63-ADF5-D0222CE27FD3}"/>
    <dgm:cxn modelId="{6C36D591-FC93-491E-8253-5D3A6EF75660}" type="presOf" srcId="{ED68C15B-1D7F-471A-B20C-64157D1A35B4}" destId="{FEE5D0A5-4F6A-484B-8112-2979E7C5B409}" srcOrd="0" destOrd="0" presId="urn:microsoft.com/office/officeart/2005/8/layout/venn1"/>
    <dgm:cxn modelId="{DA03ACAE-402A-464E-A9F2-FEDE49F50244}" type="presOf" srcId="{4328C9FD-493D-43EC-8C0E-CAD3E2A4886A}" destId="{158AC89A-F271-43F5-909E-F9E956EC5347}" srcOrd="0" destOrd="0" presId="urn:microsoft.com/office/officeart/2005/8/layout/venn1"/>
    <dgm:cxn modelId="{77E8EEBF-9D63-4B8E-9EFF-07DB18F61709}" srcId="{993DBE0D-E517-494D-A6F1-55E6BEB1B63C}" destId="{613A65A1-B36F-4309-B342-473E7642CF52}" srcOrd="2" destOrd="0" parTransId="{940AFA44-15A2-4EF3-A87B-AC4D5C0309CE}" sibTransId="{01443207-DEE9-4E64-8747-9606ED02910A}"/>
    <dgm:cxn modelId="{35B6B7D9-171C-4BA7-B484-FCE6A1CF7E01}" srcId="{993DBE0D-E517-494D-A6F1-55E6BEB1B63C}" destId="{ED68C15B-1D7F-471A-B20C-64157D1A35B4}" srcOrd="0" destOrd="0" parTransId="{CBCC0533-53E0-480C-8842-BEF9E9B5CEF8}" sibTransId="{02593342-3C4A-482C-8314-B1C47251AAFE}"/>
    <dgm:cxn modelId="{0913A8FF-345F-4891-A12A-FCC066BD18E9}" type="presOf" srcId="{613A65A1-B36F-4309-B342-473E7642CF52}" destId="{A4434403-DF59-43D1-9938-2014B07D18B0}" srcOrd="0" destOrd="0" presId="urn:microsoft.com/office/officeart/2005/8/layout/venn1"/>
    <dgm:cxn modelId="{9590406D-061C-4602-8C69-72AB1F224541}" type="presParOf" srcId="{4DA0716C-CDF7-4448-9DDB-58C6BF0D27AB}" destId="{EE6D3377-D322-4E69-A1E4-1938ECE20317}" srcOrd="0" destOrd="0" presId="urn:microsoft.com/office/officeart/2005/8/layout/venn1"/>
    <dgm:cxn modelId="{4DA61BA5-69A4-4712-8E29-C1056AB96CB8}" type="presParOf" srcId="{4DA0716C-CDF7-4448-9DDB-58C6BF0D27AB}" destId="{FEE5D0A5-4F6A-484B-8112-2979E7C5B409}" srcOrd="1" destOrd="0" presId="urn:microsoft.com/office/officeart/2005/8/layout/venn1"/>
    <dgm:cxn modelId="{7307C4BD-49CD-476A-AA42-ADE3CD3D1D25}" type="presParOf" srcId="{4DA0716C-CDF7-4448-9DDB-58C6BF0D27AB}" destId="{8042E75A-1506-4761-B8B4-30B03D158AF8}" srcOrd="2" destOrd="0" presId="urn:microsoft.com/office/officeart/2005/8/layout/venn1"/>
    <dgm:cxn modelId="{A9D0A106-40E3-4184-BE84-C00E049624C8}" type="presParOf" srcId="{4DA0716C-CDF7-4448-9DDB-58C6BF0D27AB}" destId="{846B8F76-EF29-4335-A854-24F0654380BA}" srcOrd="3" destOrd="0" presId="urn:microsoft.com/office/officeart/2005/8/layout/venn1"/>
    <dgm:cxn modelId="{5A545814-BC04-4371-A168-18C54A1EDB63}" type="presParOf" srcId="{4DA0716C-CDF7-4448-9DDB-58C6BF0D27AB}" destId="{41F06378-3719-4D45-BC79-D7765A976C32}" srcOrd="4" destOrd="0" presId="urn:microsoft.com/office/officeart/2005/8/layout/venn1"/>
    <dgm:cxn modelId="{E6208959-AC94-41D1-B0B4-B729A6AE2892}" type="presParOf" srcId="{4DA0716C-CDF7-4448-9DDB-58C6BF0D27AB}" destId="{A4434403-DF59-43D1-9938-2014B07D18B0}" srcOrd="5" destOrd="0" presId="urn:microsoft.com/office/officeart/2005/8/layout/venn1"/>
    <dgm:cxn modelId="{D49A04F5-9295-44FF-9F2F-D6B2C55EC0DC}" type="presParOf" srcId="{4DA0716C-CDF7-4448-9DDB-58C6BF0D27AB}" destId="{B91DACD6-F0CE-403E-B104-94894225CA63}" srcOrd="6" destOrd="0" presId="urn:microsoft.com/office/officeart/2005/8/layout/venn1"/>
    <dgm:cxn modelId="{6BE062C2-0C8C-4496-8EFD-91953D5BF521}" type="presParOf" srcId="{4DA0716C-CDF7-4448-9DDB-58C6BF0D27AB}" destId="{158AC89A-F271-43F5-909E-F9E956EC5347}" srcOrd="7" destOrd="0" presId="urn:microsoft.com/office/officeart/2005/8/layout/venn1"/>
    <dgm:cxn modelId="{D0EF6718-5CEB-449B-8ADB-A2878F977186}" type="presParOf" srcId="{4DA0716C-CDF7-4448-9DDB-58C6BF0D27AB}" destId="{D899E3EC-5E52-49FF-A3C3-4A3905EA8B5B}" srcOrd="8" destOrd="0" presId="urn:microsoft.com/office/officeart/2005/8/layout/venn1"/>
    <dgm:cxn modelId="{E913D42B-98ED-4B9B-A7D6-5ACB8C83AE0E}" type="presParOf" srcId="{4DA0716C-CDF7-4448-9DDB-58C6BF0D27AB}" destId="{61290E86-05EA-4B59-9FF1-1A7F12495469}" srcOrd="9"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8C28453-A154-4AA1-B7F7-AFE1809F5F48}"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0C560AE6-FA2F-4980-B0F4-09FC6B00998E}">
      <dgm:prSet phldrT="[Text]" custT="1"/>
      <dgm:spPr/>
      <dgm:t>
        <a:bodyPr/>
        <a:lstStyle/>
        <a:p>
          <a:r>
            <a:rPr lang="en-US" sz="2000" dirty="0"/>
            <a:t>Participatory and Consultative</a:t>
          </a:r>
        </a:p>
      </dgm:t>
    </dgm:pt>
    <dgm:pt modelId="{D50F2787-6DEB-4CC4-B611-0F176D14F6FE}" type="parTrans" cxnId="{9BB33925-B2B2-4CB8-8D9F-FCFBAD644792}">
      <dgm:prSet/>
      <dgm:spPr/>
      <dgm:t>
        <a:bodyPr/>
        <a:lstStyle/>
        <a:p>
          <a:endParaRPr lang="en-US"/>
        </a:p>
      </dgm:t>
    </dgm:pt>
    <dgm:pt modelId="{D4A2AF57-8210-403F-ABC5-4F62F72D155B}" type="sibTrans" cxnId="{9BB33925-B2B2-4CB8-8D9F-FCFBAD644792}">
      <dgm:prSet/>
      <dgm:spPr/>
      <dgm:t>
        <a:bodyPr/>
        <a:lstStyle/>
        <a:p>
          <a:endParaRPr lang="en-US"/>
        </a:p>
      </dgm:t>
    </dgm:pt>
    <dgm:pt modelId="{4B00AAC1-11CA-4B8F-B89E-CE3949315683}">
      <dgm:prSet phldrT="[Text]" custT="1"/>
      <dgm:spPr/>
      <dgm:t>
        <a:bodyPr/>
        <a:lstStyle/>
        <a:p>
          <a:r>
            <a:rPr lang="en-US" sz="1600" dirty="0"/>
            <a:t>Consult people affected by leprosy, medical professionals and other stakeholders </a:t>
          </a:r>
        </a:p>
      </dgm:t>
    </dgm:pt>
    <dgm:pt modelId="{A9D1287A-6D5D-4E0F-8D4D-B6DBE6A0895F}" type="parTrans" cxnId="{6F470F83-F7CE-4E48-8FB7-908FD986DCE1}">
      <dgm:prSet/>
      <dgm:spPr/>
      <dgm:t>
        <a:bodyPr/>
        <a:lstStyle/>
        <a:p>
          <a:endParaRPr lang="en-US"/>
        </a:p>
      </dgm:t>
    </dgm:pt>
    <dgm:pt modelId="{B29F21E1-A7E6-4952-B147-E85C3BB1FFDC}" type="sibTrans" cxnId="{6F470F83-F7CE-4E48-8FB7-908FD986DCE1}">
      <dgm:prSet/>
      <dgm:spPr/>
      <dgm:t>
        <a:bodyPr/>
        <a:lstStyle/>
        <a:p>
          <a:endParaRPr lang="en-US"/>
        </a:p>
      </dgm:t>
    </dgm:pt>
    <dgm:pt modelId="{2421B41A-2F8B-43E0-9AB1-F9FAB7703E4C}">
      <dgm:prSet phldrT="[Text]" custT="1"/>
      <dgm:spPr/>
      <dgm:t>
        <a:bodyPr/>
        <a:lstStyle/>
        <a:p>
          <a:r>
            <a:rPr lang="en-US" sz="1600" dirty="0"/>
            <a:t>Learn from organisations using WhatsApp chatbot</a:t>
          </a:r>
        </a:p>
      </dgm:t>
    </dgm:pt>
    <dgm:pt modelId="{FF60D1E3-378F-4D84-9306-AFA14296BEEA}" type="parTrans" cxnId="{F073C9F1-CBE3-4AC4-9028-AE1D6F295BEB}">
      <dgm:prSet/>
      <dgm:spPr/>
      <dgm:t>
        <a:bodyPr/>
        <a:lstStyle/>
        <a:p>
          <a:endParaRPr lang="en-US"/>
        </a:p>
      </dgm:t>
    </dgm:pt>
    <dgm:pt modelId="{6DBCD20E-ED6F-46E3-A307-B8593AC98FA0}" type="sibTrans" cxnId="{F073C9F1-CBE3-4AC4-9028-AE1D6F295BEB}">
      <dgm:prSet/>
      <dgm:spPr/>
      <dgm:t>
        <a:bodyPr/>
        <a:lstStyle/>
        <a:p>
          <a:endParaRPr lang="en-US"/>
        </a:p>
      </dgm:t>
    </dgm:pt>
    <dgm:pt modelId="{88F895EF-0D13-4DB7-AE2D-6C6020FAA18A}">
      <dgm:prSet phldrT="[Text]" custT="1"/>
      <dgm:spPr/>
      <dgm:t>
        <a:bodyPr/>
        <a:lstStyle/>
        <a:p>
          <a:r>
            <a:rPr lang="en-US" sz="2000" dirty="0"/>
            <a:t>Start small</a:t>
          </a:r>
        </a:p>
      </dgm:t>
    </dgm:pt>
    <dgm:pt modelId="{3BC7C087-B52D-4910-BD9F-0B5D7F846C5F}" type="parTrans" cxnId="{D4FC9876-C930-4A5B-B563-7E42BA7CB39C}">
      <dgm:prSet/>
      <dgm:spPr/>
      <dgm:t>
        <a:bodyPr/>
        <a:lstStyle/>
        <a:p>
          <a:endParaRPr lang="en-US"/>
        </a:p>
      </dgm:t>
    </dgm:pt>
    <dgm:pt modelId="{76575720-B913-46AF-B0A7-E7C1011BB7CF}" type="sibTrans" cxnId="{D4FC9876-C930-4A5B-B563-7E42BA7CB39C}">
      <dgm:prSet/>
      <dgm:spPr/>
      <dgm:t>
        <a:bodyPr/>
        <a:lstStyle/>
        <a:p>
          <a:endParaRPr lang="en-US"/>
        </a:p>
      </dgm:t>
    </dgm:pt>
    <dgm:pt modelId="{C36C81D7-B0B0-41C0-AB44-B9E1C69F53DD}">
      <dgm:prSet phldrT="[Text]" custT="1"/>
      <dgm:spPr/>
      <dgm:t>
        <a:bodyPr/>
        <a:lstStyle/>
        <a:p>
          <a:r>
            <a:rPr lang="en-US" sz="1600" dirty="0"/>
            <a:t>2-3 high-endemic districts</a:t>
          </a:r>
        </a:p>
      </dgm:t>
    </dgm:pt>
    <dgm:pt modelId="{D72156C5-55F9-4385-9C4B-DB594095DAF3}" type="parTrans" cxnId="{AFACCA1C-1D47-4FB0-92AF-1AD3988DFE32}">
      <dgm:prSet/>
      <dgm:spPr/>
      <dgm:t>
        <a:bodyPr/>
        <a:lstStyle/>
        <a:p>
          <a:endParaRPr lang="en-US"/>
        </a:p>
      </dgm:t>
    </dgm:pt>
    <dgm:pt modelId="{8BAB7CEA-CE9B-422E-ADE1-88575C3B3481}" type="sibTrans" cxnId="{AFACCA1C-1D47-4FB0-92AF-1AD3988DFE32}">
      <dgm:prSet/>
      <dgm:spPr/>
      <dgm:t>
        <a:bodyPr/>
        <a:lstStyle/>
        <a:p>
          <a:endParaRPr lang="en-US"/>
        </a:p>
      </dgm:t>
    </dgm:pt>
    <dgm:pt modelId="{B2337DB5-DEC5-42F6-8D66-EBABCF93B08A}">
      <dgm:prSet phldrT="[Text]" custT="1"/>
      <dgm:spPr/>
      <dgm:t>
        <a:bodyPr/>
        <a:lstStyle/>
        <a:p>
          <a:r>
            <a:rPr lang="en-US" sz="1600" dirty="0"/>
            <a:t>Focus only on leprosy and related disability</a:t>
          </a:r>
        </a:p>
      </dgm:t>
    </dgm:pt>
    <dgm:pt modelId="{429C847F-35FA-46F2-AC00-46937361B790}" type="parTrans" cxnId="{02F5AA5F-EE67-43F3-B927-DCCE35A27381}">
      <dgm:prSet/>
      <dgm:spPr/>
      <dgm:t>
        <a:bodyPr/>
        <a:lstStyle/>
        <a:p>
          <a:endParaRPr lang="en-US"/>
        </a:p>
      </dgm:t>
    </dgm:pt>
    <dgm:pt modelId="{247B4EEA-19CD-4852-A7E1-939802FCA5F8}" type="sibTrans" cxnId="{02F5AA5F-EE67-43F3-B927-DCCE35A27381}">
      <dgm:prSet/>
      <dgm:spPr/>
      <dgm:t>
        <a:bodyPr/>
        <a:lstStyle/>
        <a:p>
          <a:endParaRPr lang="en-US"/>
        </a:p>
      </dgm:t>
    </dgm:pt>
    <dgm:pt modelId="{4773AE97-099A-4097-A0FA-D87D3BA3CB17}">
      <dgm:prSet phldrT="[Text]" custT="1"/>
      <dgm:spPr/>
      <dgm:t>
        <a:bodyPr/>
        <a:lstStyle/>
        <a:p>
          <a:r>
            <a:rPr lang="en-US" sz="1600" dirty="0"/>
            <a:t>Field-test product prototype with target users and refine the product further before piloting it</a:t>
          </a:r>
        </a:p>
      </dgm:t>
    </dgm:pt>
    <dgm:pt modelId="{73892DB8-892A-4A93-8299-F894707885C5}" type="parTrans" cxnId="{B0082286-258D-44F5-89A5-4FA1F40F25EF}">
      <dgm:prSet/>
      <dgm:spPr/>
      <dgm:t>
        <a:bodyPr/>
        <a:lstStyle/>
        <a:p>
          <a:endParaRPr lang="en-US"/>
        </a:p>
      </dgm:t>
    </dgm:pt>
    <dgm:pt modelId="{A813746E-5A57-4200-89F3-52E87E62D8E3}" type="sibTrans" cxnId="{B0082286-258D-44F5-89A5-4FA1F40F25EF}">
      <dgm:prSet/>
      <dgm:spPr/>
      <dgm:t>
        <a:bodyPr/>
        <a:lstStyle/>
        <a:p>
          <a:endParaRPr lang="en-US"/>
        </a:p>
      </dgm:t>
    </dgm:pt>
    <dgm:pt modelId="{2E342911-BEC5-44DF-A807-AF6A3055FD4A}" type="pres">
      <dgm:prSet presAssocID="{28C28453-A154-4AA1-B7F7-AFE1809F5F48}" presName="diagram" presStyleCnt="0">
        <dgm:presLayoutVars>
          <dgm:chPref val="1"/>
          <dgm:dir/>
          <dgm:animOne val="branch"/>
          <dgm:animLvl val="lvl"/>
          <dgm:resizeHandles/>
        </dgm:presLayoutVars>
      </dgm:prSet>
      <dgm:spPr/>
    </dgm:pt>
    <dgm:pt modelId="{C1147199-0A0B-4AD1-8DB7-4BD51E4ED95F}" type="pres">
      <dgm:prSet presAssocID="{0C560AE6-FA2F-4980-B0F4-09FC6B00998E}" presName="root" presStyleCnt="0"/>
      <dgm:spPr/>
    </dgm:pt>
    <dgm:pt modelId="{0A5A28A4-E084-4300-B886-04B898016635}" type="pres">
      <dgm:prSet presAssocID="{0C560AE6-FA2F-4980-B0F4-09FC6B00998E}" presName="rootComposite" presStyleCnt="0"/>
      <dgm:spPr/>
    </dgm:pt>
    <dgm:pt modelId="{274CB08B-4DD8-48E9-86AB-14BDD9717ACB}" type="pres">
      <dgm:prSet presAssocID="{0C560AE6-FA2F-4980-B0F4-09FC6B00998E}" presName="rootText" presStyleLbl="node1" presStyleIdx="0" presStyleCnt="2"/>
      <dgm:spPr/>
    </dgm:pt>
    <dgm:pt modelId="{6F1522F7-084F-4312-B916-23DB10F31ED0}" type="pres">
      <dgm:prSet presAssocID="{0C560AE6-FA2F-4980-B0F4-09FC6B00998E}" presName="rootConnector" presStyleLbl="node1" presStyleIdx="0" presStyleCnt="2"/>
      <dgm:spPr/>
    </dgm:pt>
    <dgm:pt modelId="{78CEC0CF-636B-4030-AB25-166D4CC19EB9}" type="pres">
      <dgm:prSet presAssocID="{0C560AE6-FA2F-4980-B0F4-09FC6B00998E}" presName="childShape" presStyleCnt="0"/>
      <dgm:spPr/>
    </dgm:pt>
    <dgm:pt modelId="{44333BFB-DEC4-4259-B121-26D47B4457C0}" type="pres">
      <dgm:prSet presAssocID="{A9D1287A-6D5D-4E0F-8D4D-B6DBE6A0895F}" presName="Name13" presStyleLbl="parChTrans1D2" presStyleIdx="0" presStyleCnt="5"/>
      <dgm:spPr/>
    </dgm:pt>
    <dgm:pt modelId="{CEE55331-824E-467D-B41B-364BA8515086}" type="pres">
      <dgm:prSet presAssocID="{4B00AAC1-11CA-4B8F-B89E-CE3949315683}" presName="childText" presStyleLbl="bgAcc1" presStyleIdx="0" presStyleCnt="5" custScaleX="115793">
        <dgm:presLayoutVars>
          <dgm:bulletEnabled val="1"/>
        </dgm:presLayoutVars>
      </dgm:prSet>
      <dgm:spPr/>
    </dgm:pt>
    <dgm:pt modelId="{7AB7A8BD-3275-4724-8025-0E8FD320612D}" type="pres">
      <dgm:prSet presAssocID="{FF60D1E3-378F-4D84-9306-AFA14296BEEA}" presName="Name13" presStyleLbl="parChTrans1D2" presStyleIdx="1" presStyleCnt="5"/>
      <dgm:spPr/>
    </dgm:pt>
    <dgm:pt modelId="{590B6D84-F27B-444A-94B9-44B9708C5870}" type="pres">
      <dgm:prSet presAssocID="{2421B41A-2F8B-43E0-9AB1-F9FAB7703E4C}" presName="childText" presStyleLbl="bgAcc1" presStyleIdx="1" presStyleCnt="5" custScaleX="115793">
        <dgm:presLayoutVars>
          <dgm:bulletEnabled val="1"/>
        </dgm:presLayoutVars>
      </dgm:prSet>
      <dgm:spPr/>
    </dgm:pt>
    <dgm:pt modelId="{A36BEF08-E958-411C-A650-4FB59117FCA4}" type="pres">
      <dgm:prSet presAssocID="{73892DB8-892A-4A93-8299-F894707885C5}" presName="Name13" presStyleLbl="parChTrans1D2" presStyleIdx="2" presStyleCnt="5"/>
      <dgm:spPr/>
    </dgm:pt>
    <dgm:pt modelId="{B5CFE0B2-A4FE-40E8-84E0-C50DF120222C}" type="pres">
      <dgm:prSet presAssocID="{4773AE97-099A-4097-A0FA-D87D3BA3CB17}" presName="childText" presStyleLbl="bgAcc1" presStyleIdx="2" presStyleCnt="5" custScaleX="115793">
        <dgm:presLayoutVars>
          <dgm:bulletEnabled val="1"/>
        </dgm:presLayoutVars>
      </dgm:prSet>
      <dgm:spPr/>
    </dgm:pt>
    <dgm:pt modelId="{B9AD7302-DEF7-460D-A4EA-F688D94CB4A5}" type="pres">
      <dgm:prSet presAssocID="{88F895EF-0D13-4DB7-AE2D-6C6020FAA18A}" presName="root" presStyleCnt="0"/>
      <dgm:spPr/>
    </dgm:pt>
    <dgm:pt modelId="{3E34852F-E550-4EDB-9C1C-11026E3178BD}" type="pres">
      <dgm:prSet presAssocID="{88F895EF-0D13-4DB7-AE2D-6C6020FAA18A}" presName="rootComposite" presStyleCnt="0"/>
      <dgm:spPr/>
    </dgm:pt>
    <dgm:pt modelId="{D5947E78-C98F-4F00-82C2-5DDA659A73F8}" type="pres">
      <dgm:prSet presAssocID="{88F895EF-0D13-4DB7-AE2D-6C6020FAA18A}" presName="rootText" presStyleLbl="node1" presStyleIdx="1" presStyleCnt="2"/>
      <dgm:spPr/>
    </dgm:pt>
    <dgm:pt modelId="{354E228C-368D-4B74-88B5-FD75E82BBFBA}" type="pres">
      <dgm:prSet presAssocID="{88F895EF-0D13-4DB7-AE2D-6C6020FAA18A}" presName="rootConnector" presStyleLbl="node1" presStyleIdx="1" presStyleCnt="2"/>
      <dgm:spPr/>
    </dgm:pt>
    <dgm:pt modelId="{F5F55D6A-475E-4AD1-BDBE-840B1DEA7FB0}" type="pres">
      <dgm:prSet presAssocID="{88F895EF-0D13-4DB7-AE2D-6C6020FAA18A}" presName="childShape" presStyleCnt="0"/>
      <dgm:spPr/>
    </dgm:pt>
    <dgm:pt modelId="{0ABE5113-19EE-4D6F-9FDB-65D5E4BC2E6E}" type="pres">
      <dgm:prSet presAssocID="{D72156C5-55F9-4385-9C4B-DB594095DAF3}" presName="Name13" presStyleLbl="parChTrans1D2" presStyleIdx="3" presStyleCnt="5"/>
      <dgm:spPr/>
    </dgm:pt>
    <dgm:pt modelId="{C83EB047-7213-42CE-AE16-9024B94CCA5C}" type="pres">
      <dgm:prSet presAssocID="{C36C81D7-B0B0-41C0-AB44-B9E1C69F53DD}" presName="childText" presStyleLbl="bgAcc1" presStyleIdx="3" presStyleCnt="5">
        <dgm:presLayoutVars>
          <dgm:bulletEnabled val="1"/>
        </dgm:presLayoutVars>
      </dgm:prSet>
      <dgm:spPr/>
    </dgm:pt>
    <dgm:pt modelId="{C1D5343D-3580-4169-924E-965FBC1D4EFB}" type="pres">
      <dgm:prSet presAssocID="{429C847F-35FA-46F2-AC00-46937361B790}" presName="Name13" presStyleLbl="parChTrans1D2" presStyleIdx="4" presStyleCnt="5"/>
      <dgm:spPr/>
    </dgm:pt>
    <dgm:pt modelId="{E8E2D4B3-786A-4619-9731-8CD0B05DE3CA}" type="pres">
      <dgm:prSet presAssocID="{B2337DB5-DEC5-42F6-8D66-EBABCF93B08A}" presName="childText" presStyleLbl="bgAcc1" presStyleIdx="4" presStyleCnt="5">
        <dgm:presLayoutVars>
          <dgm:bulletEnabled val="1"/>
        </dgm:presLayoutVars>
      </dgm:prSet>
      <dgm:spPr/>
    </dgm:pt>
  </dgm:ptLst>
  <dgm:cxnLst>
    <dgm:cxn modelId="{4D79450C-EAC9-40E3-BFBC-60D564DA2A4F}" type="presOf" srcId="{88F895EF-0D13-4DB7-AE2D-6C6020FAA18A}" destId="{D5947E78-C98F-4F00-82C2-5DDA659A73F8}" srcOrd="0" destOrd="0" presId="urn:microsoft.com/office/officeart/2005/8/layout/hierarchy3"/>
    <dgm:cxn modelId="{AFACCA1C-1D47-4FB0-92AF-1AD3988DFE32}" srcId="{88F895EF-0D13-4DB7-AE2D-6C6020FAA18A}" destId="{C36C81D7-B0B0-41C0-AB44-B9E1C69F53DD}" srcOrd="0" destOrd="0" parTransId="{D72156C5-55F9-4385-9C4B-DB594095DAF3}" sibTransId="{8BAB7CEA-CE9B-422E-ADE1-88575C3B3481}"/>
    <dgm:cxn modelId="{9BB33925-B2B2-4CB8-8D9F-FCFBAD644792}" srcId="{28C28453-A154-4AA1-B7F7-AFE1809F5F48}" destId="{0C560AE6-FA2F-4980-B0F4-09FC6B00998E}" srcOrd="0" destOrd="0" parTransId="{D50F2787-6DEB-4CC4-B611-0F176D14F6FE}" sibTransId="{D4A2AF57-8210-403F-ABC5-4F62F72D155B}"/>
    <dgm:cxn modelId="{93762931-F034-4B39-AC03-2D2D91143E33}" type="presOf" srcId="{C36C81D7-B0B0-41C0-AB44-B9E1C69F53DD}" destId="{C83EB047-7213-42CE-AE16-9024B94CCA5C}" srcOrd="0" destOrd="0" presId="urn:microsoft.com/office/officeart/2005/8/layout/hierarchy3"/>
    <dgm:cxn modelId="{02F5AA5F-EE67-43F3-B927-DCCE35A27381}" srcId="{88F895EF-0D13-4DB7-AE2D-6C6020FAA18A}" destId="{B2337DB5-DEC5-42F6-8D66-EBABCF93B08A}" srcOrd="1" destOrd="0" parTransId="{429C847F-35FA-46F2-AC00-46937361B790}" sibTransId="{247B4EEA-19CD-4852-A7E1-939802FCA5F8}"/>
    <dgm:cxn modelId="{24517A41-1AF0-4559-A5CF-DED5F33AA42E}" type="presOf" srcId="{A9D1287A-6D5D-4E0F-8D4D-B6DBE6A0895F}" destId="{44333BFB-DEC4-4259-B121-26D47B4457C0}" srcOrd="0" destOrd="0" presId="urn:microsoft.com/office/officeart/2005/8/layout/hierarchy3"/>
    <dgm:cxn modelId="{E9A04046-580A-4C9D-B366-C5DCC75E68CE}" type="presOf" srcId="{FF60D1E3-378F-4D84-9306-AFA14296BEEA}" destId="{7AB7A8BD-3275-4724-8025-0E8FD320612D}" srcOrd="0" destOrd="0" presId="urn:microsoft.com/office/officeart/2005/8/layout/hierarchy3"/>
    <dgm:cxn modelId="{94984668-3ED8-47F0-BE78-8FECE7D13602}" type="presOf" srcId="{73892DB8-892A-4A93-8299-F894707885C5}" destId="{A36BEF08-E958-411C-A650-4FB59117FCA4}" srcOrd="0" destOrd="0" presId="urn:microsoft.com/office/officeart/2005/8/layout/hierarchy3"/>
    <dgm:cxn modelId="{EDB26F4B-FD81-4A21-A886-88D859AA077D}" type="presOf" srcId="{429C847F-35FA-46F2-AC00-46937361B790}" destId="{C1D5343D-3580-4169-924E-965FBC1D4EFB}" srcOrd="0" destOrd="0" presId="urn:microsoft.com/office/officeart/2005/8/layout/hierarchy3"/>
    <dgm:cxn modelId="{E53ABC4E-0BA1-446A-A1D6-D8829A4F575D}" type="presOf" srcId="{4B00AAC1-11CA-4B8F-B89E-CE3949315683}" destId="{CEE55331-824E-467D-B41B-364BA8515086}" srcOrd="0" destOrd="0" presId="urn:microsoft.com/office/officeart/2005/8/layout/hierarchy3"/>
    <dgm:cxn modelId="{CEFD1A6F-9C45-49E5-AD9B-594ACF793207}" type="presOf" srcId="{D72156C5-55F9-4385-9C4B-DB594095DAF3}" destId="{0ABE5113-19EE-4D6F-9FDB-65D5E4BC2E6E}" srcOrd="0" destOrd="0" presId="urn:microsoft.com/office/officeart/2005/8/layout/hierarchy3"/>
    <dgm:cxn modelId="{B3D39173-8CD4-42BA-8FE4-B157A86CD8F3}" type="presOf" srcId="{88F895EF-0D13-4DB7-AE2D-6C6020FAA18A}" destId="{354E228C-368D-4B74-88B5-FD75E82BBFBA}" srcOrd="1" destOrd="0" presId="urn:microsoft.com/office/officeart/2005/8/layout/hierarchy3"/>
    <dgm:cxn modelId="{D4FC9876-C930-4A5B-B563-7E42BA7CB39C}" srcId="{28C28453-A154-4AA1-B7F7-AFE1809F5F48}" destId="{88F895EF-0D13-4DB7-AE2D-6C6020FAA18A}" srcOrd="1" destOrd="0" parTransId="{3BC7C087-B52D-4910-BD9F-0B5D7F846C5F}" sibTransId="{76575720-B913-46AF-B0A7-E7C1011BB7CF}"/>
    <dgm:cxn modelId="{6F470F83-F7CE-4E48-8FB7-908FD986DCE1}" srcId="{0C560AE6-FA2F-4980-B0F4-09FC6B00998E}" destId="{4B00AAC1-11CA-4B8F-B89E-CE3949315683}" srcOrd="0" destOrd="0" parTransId="{A9D1287A-6D5D-4E0F-8D4D-B6DBE6A0895F}" sibTransId="{B29F21E1-A7E6-4952-B147-E85C3BB1FFDC}"/>
    <dgm:cxn modelId="{B0082286-258D-44F5-89A5-4FA1F40F25EF}" srcId="{0C560AE6-FA2F-4980-B0F4-09FC6B00998E}" destId="{4773AE97-099A-4097-A0FA-D87D3BA3CB17}" srcOrd="2" destOrd="0" parTransId="{73892DB8-892A-4A93-8299-F894707885C5}" sibTransId="{A813746E-5A57-4200-89F3-52E87E62D8E3}"/>
    <dgm:cxn modelId="{5D09398D-9B5F-4E58-BA6E-D8F108DCB6EF}" type="presOf" srcId="{0C560AE6-FA2F-4980-B0F4-09FC6B00998E}" destId="{6F1522F7-084F-4312-B916-23DB10F31ED0}" srcOrd="1" destOrd="0" presId="urn:microsoft.com/office/officeart/2005/8/layout/hierarchy3"/>
    <dgm:cxn modelId="{5422D8AA-6681-4CDB-A68D-F445AADB731E}" type="presOf" srcId="{0C560AE6-FA2F-4980-B0F4-09FC6B00998E}" destId="{274CB08B-4DD8-48E9-86AB-14BDD9717ACB}" srcOrd="0" destOrd="0" presId="urn:microsoft.com/office/officeart/2005/8/layout/hierarchy3"/>
    <dgm:cxn modelId="{CE5E11BC-5A39-42DC-91C9-806ACF203557}" type="presOf" srcId="{28C28453-A154-4AA1-B7F7-AFE1809F5F48}" destId="{2E342911-BEC5-44DF-A807-AF6A3055FD4A}" srcOrd="0" destOrd="0" presId="urn:microsoft.com/office/officeart/2005/8/layout/hierarchy3"/>
    <dgm:cxn modelId="{A59F3DE1-B34A-426E-91CD-5FC729E1E248}" type="presOf" srcId="{4773AE97-099A-4097-A0FA-D87D3BA3CB17}" destId="{B5CFE0B2-A4FE-40E8-84E0-C50DF120222C}" srcOrd="0" destOrd="0" presId="urn:microsoft.com/office/officeart/2005/8/layout/hierarchy3"/>
    <dgm:cxn modelId="{FB9680EA-05D5-475B-BCC3-9D8BFC5F0ED0}" type="presOf" srcId="{B2337DB5-DEC5-42F6-8D66-EBABCF93B08A}" destId="{E8E2D4B3-786A-4619-9731-8CD0B05DE3CA}" srcOrd="0" destOrd="0" presId="urn:microsoft.com/office/officeart/2005/8/layout/hierarchy3"/>
    <dgm:cxn modelId="{F073C9F1-CBE3-4AC4-9028-AE1D6F295BEB}" srcId="{0C560AE6-FA2F-4980-B0F4-09FC6B00998E}" destId="{2421B41A-2F8B-43E0-9AB1-F9FAB7703E4C}" srcOrd="1" destOrd="0" parTransId="{FF60D1E3-378F-4D84-9306-AFA14296BEEA}" sibTransId="{6DBCD20E-ED6F-46E3-A307-B8593AC98FA0}"/>
    <dgm:cxn modelId="{689CDDF6-CFA9-43B9-8445-089156B653E2}" type="presOf" srcId="{2421B41A-2F8B-43E0-9AB1-F9FAB7703E4C}" destId="{590B6D84-F27B-444A-94B9-44B9708C5870}" srcOrd="0" destOrd="0" presId="urn:microsoft.com/office/officeart/2005/8/layout/hierarchy3"/>
    <dgm:cxn modelId="{92A16A38-1DA8-4D1E-A02A-8B21E1075206}" type="presParOf" srcId="{2E342911-BEC5-44DF-A807-AF6A3055FD4A}" destId="{C1147199-0A0B-4AD1-8DB7-4BD51E4ED95F}" srcOrd="0" destOrd="0" presId="urn:microsoft.com/office/officeart/2005/8/layout/hierarchy3"/>
    <dgm:cxn modelId="{7A850278-83B8-4AF2-881A-63F99FCEE722}" type="presParOf" srcId="{C1147199-0A0B-4AD1-8DB7-4BD51E4ED95F}" destId="{0A5A28A4-E084-4300-B886-04B898016635}" srcOrd="0" destOrd="0" presId="urn:microsoft.com/office/officeart/2005/8/layout/hierarchy3"/>
    <dgm:cxn modelId="{24BD6A76-7286-4D98-A752-AED8384C19DA}" type="presParOf" srcId="{0A5A28A4-E084-4300-B886-04B898016635}" destId="{274CB08B-4DD8-48E9-86AB-14BDD9717ACB}" srcOrd="0" destOrd="0" presId="urn:microsoft.com/office/officeart/2005/8/layout/hierarchy3"/>
    <dgm:cxn modelId="{6B404DD0-009E-44AE-B8E8-559E452AB9C3}" type="presParOf" srcId="{0A5A28A4-E084-4300-B886-04B898016635}" destId="{6F1522F7-084F-4312-B916-23DB10F31ED0}" srcOrd="1" destOrd="0" presId="urn:microsoft.com/office/officeart/2005/8/layout/hierarchy3"/>
    <dgm:cxn modelId="{242BA25B-67F7-4DE7-99FE-9DC620C5DA59}" type="presParOf" srcId="{C1147199-0A0B-4AD1-8DB7-4BD51E4ED95F}" destId="{78CEC0CF-636B-4030-AB25-166D4CC19EB9}" srcOrd="1" destOrd="0" presId="urn:microsoft.com/office/officeart/2005/8/layout/hierarchy3"/>
    <dgm:cxn modelId="{93FF0CAE-ED14-4EE6-BD36-2FA93486825D}" type="presParOf" srcId="{78CEC0CF-636B-4030-AB25-166D4CC19EB9}" destId="{44333BFB-DEC4-4259-B121-26D47B4457C0}" srcOrd="0" destOrd="0" presId="urn:microsoft.com/office/officeart/2005/8/layout/hierarchy3"/>
    <dgm:cxn modelId="{7257B74B-0354-4157-9968-564D91BB5F83}" type="presParOf" srcId="{78CEC0CF-636B-4030-AB25-166D4CC19EB9}" destId="{CEE55331-824E-467D-B41B-364BA8515086}" srcOrd="1" destOrd="0" presId="urn:microsoft.com/office/officeart/2005/8/layout/hierarchy3"/>
    <dgm:cxn modelId="{8105D92C-43D8-4AC6-9DB7-5A5CA7C6963C}" type="presParOf" srcId="{78CEC0CF-636B-4030-AB25-166D4CC19EB9}" destId="{7AB7A8BD-3275-4724-8025-0E8FD320612D}" srcOrd="2" destOrd="0" presId="urn:microsoft.com/office/officeart/2005/8/layout/hierarchy3"/>
    <dgm:cxn modelId="{27CF41D1-7B68-4707-98C7-259A93FC6201}" type="presParOf" srcId="{78CEC0CF-636B-4030-AB25-166D4CC19EB9}" destId="{590B6D84-F27B-444A-94B9-44B9708C5870}" srcOrd="3" destOrd="0" presId="urn:microsoft.com/office/officeart/2005/8/layout/hierarchy3"/>
    <dgm:cxn modelId="{18866C7B-87A3-4B2A-844D-F57DEDFB2975}" type="presParOf" srcId="{78CEC0CF-636B-4030-AB25-166D4CC19EB9}" destId="{A36BEF08-E958-411C-A650-4FB59117FCA4}" srcOrd="4" destOrd="0" presId="urn:microsoft.com/office/officeart/2005/8/layout/hierarchy3"/>
    <dgm:cxn modelId="{6ECCEA3A-19B0-45AB-AFDE-F5B01EB855F4}" type="presParOf" srcId="{78CEC0CF-636B-4030-AB25-166D4CC19EB9}" destId="{B5CFE0B2-A4FE-40E8-84E0-C50DF120222C}" srcOrd="5" destOrd="0" presId="urn:microsoft.com/office/officeart/2005/8/layout/hierarchy3"/>
    <dgm:cxn modelId="{D8BB7ACF-27CA-4E17-BC14-9C23CA8966B8}" type="presParOf" srcId="{2E342911-BEC5-44DF-A807-AF6A3055FD4A}" destId="{B9AD7302-DEF7-460D-A4EA-F688D94CB4A5}" srcOrd="1" destOrd="0" presId="urn:microsoft.com/office/officeart/2005/8/layout/hierarchy3"/>
    <dgm:cxn modelId="{422EC509-3ECD-49A4-91CE-15C16A6FD567}" type="presParOf" srcId="{B9AD7302-DEF7-460D-A4EA-F688D94CB4A5}" destId="{3E34852F-E550-4EDB-9C1C-11026E3178BD}" srcOrd="0" destOrd="0" presId="urn:microsoft.com/office/officeart/2005/8/layout/hierarchy3"/>
    <dgm:cxn modelId="{87A497C6-A196-43BE-9532-8D35F34E8282}" type="presParOf" srcId="{3E34852F-E550-4EDB-9C1C-11026E3178BD}" destId="{D5947E78-C98F-4F00-82C2-5DDA659A73F8}" srcOrd="0" destOrd="0" presId="urn:microsoft.com/office/officeart/2005/8/layout/hierarchy3"/>
    <dgm:cxn modelId="{EB588CCA-D1C0-42F6-A243-6DF649E4C35A}" type="presParOf" srcId="{3E34852F-E550-4EDB-9C1C-11026E3178BD}" destId="{354E228C-368D-4B74-88B5-FD75E82BBFBA}" srcOrd="1" destOrd="0" presId="urn:microsoft.com/office/officeart/2005/8/layout/hierarchy3"/>
    <dgm:cxn modelId="{52C616D7-7F77-4CD0-9C34-9C20E7A7A110}" type="presParOf" srcId="{B9AD7302-DEF7-460D-A4EA-F688D94CB4A5}" destId="{F5F55D6A-475E-4AD1-BDBE-840B1DEA7FB0}" srcOrd="1" destOrd="0" presId="urn:microsoft.com/office/officeart/2005/8/layout/hierarchy3"/>
    <dgm:cxn modelId="{DA23B489-289E-48CA-89A7-6A5C01F59351}" type="presParOf" srcId="{F5F55D6A-475E-4AD1-BDBE-840B1DEA7FB0}" destId="{0ABE5113-19EE-4D6F-9FDB-65D5E4BC2E6E}" srcOrd="0" destOrd="0" presId="urn:microsoft.com/office/officeart/2005/8/layout/hierarchy3"/>
    <dgm:cxn modelId="{565C7E9D-C593-4C64-8C30-F64FA0E0ECEC}" type="presParOf" srcId="{F5F55D6A-475E-4AD1-BDBE-840B1DEA7FB0}" destId="{C83EB047-7213-42CE-AE16-9024B94CCA5C}" srcOrd="1" destOrd="0" presId="urn:microsoft.com/office/officeart/2005/8/layout/hierarchy3"/>
    <dgm:cxn modelId="{D81ECCAD-766E-4836-9356-BFB03A811124}" type="presParOf" srcId="{F5F55D6A-475E-4AD1-BDBE-840B1DEA7FB0}" destId="{C1D5343D-3580-4169-924E-965FBC1D4EFB}" srcOrd="2" destOrd="0" presId="urn:microsoft.com/office/officeart/2005/8/layout/hierarchy3"/>
    <dgm:cxn modelId="{2F88E176-C7AC-4F0A-8DE4-E660E6385937}" type="presParOf" srcId="{F5F55D6A-475E-4AD1-BDBE-840B1DEA7FB0}" destId="{E8E2D4B3-786A-4619-9731-8CD0B05DE3CA}" srcOrd="3"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B515426-3CF5-42A9-8CD9-A80E2F5DB368}"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2D6FD3E1-EE99-410B-9D63-849A02B1F064}">
      <dgm:prSet phldrT="[Text]" custT="1"/>
      <dgm:spPr/>
      <dgm:t>
        <a:bodyPr/>
        <a:lstStyle/>
        <a:p>
          <a:r>
            <a:rPr lang="en-US" sz="1600" b="0" i="0" u="none" dirty="0"/>
            <a:t>Assess existing info on leprosy</a:t>
          </a:r>
          <a:endParaRPr lang="en-US" sz="1600" dirty="0"/>
        </a:p>
      </dgm:t>
    </dgm:pt>
    <dgm:pt modelId="{D4E87BA6-8A2D-47CF-918B-B2FDC3227DC6}" type="parTrans" cxnId="{BB865C3C-CFE7-421A-A4E8-CCAC46835738}">
      <dgm:prSet/>
      <dgm:spPr/>
      <dgm:t>
        <a:bodyPr/>
        <a:lstStyle/>
        <a:p>
          <a:endParaRPr lang="en-US"/>
        </a:p>
      </dgm:t>
    </dgm:pt>
    <dgm:pt modelId="{B348FAF5-9A72-4733-B2CE-115DEC44CF06}" type="sibTrans" cxnId="{BB865C3C-CFE7-421A-A4E8-CCAC46835738}">
      <dgm:prSet/>
      <dgm:spPr/>
      <dgm:t>
        <a:bodyPr/>
        <a:lstStyle/>
        <a:p>
          <a:endParaRPr lang="en-US"/>
        </a:p>
      </dgm:t>
    </dgm:pt>
    <dgm:pt modelId="{A4A6D3AE-1662-40FC-B771-121B9D2DABB2}">
      <dgm:prSet custT="1"/>
      <dgm:spPr/>
      <dgm:t>
        <a:bodyPr/>
        <a:lstStyle/>
        <a:p>
          <a:r>
            <a:rPr lang="en-US" sz="1600" b="0" i="0" u="none" dirty="0"/>
            <a:t>  Interview doctors, service providers, persons affected by leprosy &amp; caregivers </a:t>
          </a:r>
        </a:p>
      </dgm:t>
    </dgm:pt>
    <dgm:pt modelId="{7161595B-A55F-4850-A049-BA15C1AB9927}" type="parTrans" cxnId="{80921159-0EBB-46F1-B954-B27F20B07AD1}">
      <dgm:prSet/>
      <dgm:spPr/>
      <dgm:t>
        <a:bodyPr/>
        <a:lstStyle/>
        <a:p>
          <a:endParaRPr lang="en-US"/>
        </a:p>
      </dgm:t>
    </dgm:pt>
    <dgm:pt modelId="{103DABEA-FB77-4037-86B2-6E476C61A9BA}" type="sibTrans" cxnId="{80921159-0EBB-46F1-B954-B27F20B07AD1}">
      <dgm:prSet/>
      <dgm:spPr/>
      <dgm:t>
        <a:bodyPr/>
        <a:lstStyle/>
        <a:p>
          <a:endParaRPr lang="en-US"/>
        </a:p>
      </dgm:t>
    </dgm:pt>
    <dgm:pt modelId="{A6994F6D-F9A4-4DCA-BF8F-FA4F6404F368}">
      <dgm:prSet custT="1"/>
      <dgm:spPr/>
      <dgm:t>
        <a:bodyPr/>
        <a:lstStyle/>
        <a:p>
          <a:r>
            <a:rPr lang="en-US" sz="1600" b="0" i="0" u="none" dirty="0"/>
            <a:t>Develop info repository needed for patient care journey </a:t>
          </a:r>
        </a:p>
      </dgm:t>
    </dgm:pt>
    <dgm:pt modelId="{4D0758AF-E4BB-4828-B2F3-C28C2A94E90C}" type="parTrans" cxnId="{420E8C62-6B28-424A-82D9-BC7FEECB9C4D}">
      <dgm:prSet/>
      <dgm:spPr/>
      <dgm:t>
        <a:bodyPr/>
        <a:lstStyle/>
        <a:p>
          <a:endParaRPr lang="en-US"/>
        </a:p>
      </dgm:t>
    </dgm:pt>
    <dgm:pt modelId="{9ECB1DD5-94A4-4E29-ACDF-65D7CF54E7DF}" type="sibTrans" cxnId="{420E8C62-6B28-424A-82D9-BC7FEECB9C4D}">
      <dgm:prSet/>
      <dgm:spPr/>
      <dgm:t>
        <a:bodyPr/>
        <a:lstStyle/>
        <a:p>
          <a:endParaRPr lang="en-US"/>
        </a:p>
      </dgm:t>
    </dgm:pt>
    <dgm:pt modelId="{FD2912CD-D8B5-4349-826F-93272969C396}">
      <dgm:prSet custT="1"/>
      <dgm:spPr/>
      <dgm:t>
        <a:bodyPr/>
        <a:lstStyle/>
        <a:p>
          <a:r>
            <a:rPr lang="en-US" sz="1600" b="0" i="0" u="none" dirty="0"/>
            <a:t>  Translate content into vernaculars and create audio-visual versions</a:t>
          </a:r>
        </a:p>
      </dgm:t>
    </dgm:pt>
    <dgm:pt modelId="{2FC91E0C-B48C-40E6-8179-EEFCFF83C12A}" type="parTrans" cxnId="{5AE0D034-60D6-417A-82E4-4BFC44316F7E}">
      <dgm:prSet/>
      <dgm:spPr/>
      <dgm:t>
        <a:bodyPr/>
        <a:lstStyle/>
        <a:p>
          <a:endParaRPr lang="en-US"/>
        </a:p>
      </dgm:t>
    </dgm:pt>
    <dgm:pt modelId="{6864F02D-2A96-46CA-94CD-1A771A5B3170}" type="sibTrans" cxnId="{5AE0D034-60D6-417A-82E4-4BFC44316F7E}">
      <dgm:prSet/>
      <dgm:spPr/>
      <dgm:t>
        <a:bodyPr/>
        <a:lstStyle/>
        <a:p>
          <a:endParaRPr lang="en-US"/>
        </a:p>
      </dgm:t>
    </dgm:pt>
    <dgm:pt modelId="{E54D8508-59C3-47C4-ABFB-018B4B5D5554}">
      <dgm:prSet custT="1"/>
      <dgm:spPr/>
      <dgm:t>
        <a:bodyPr/>
        <a:lstStyle/>
        <a:p>
          <a:r>
            <a:rPr lang="en-US" sz="1600" b="0" i="0" u="none" dirty="0"/>
            <a:t>    Finalise technology partner for WhatsApp chatbot and AI integration</a:t>
          </a:r>
        </a:p>
      </dgm:t>
    </dgm:pt>
    <dgm:pt modelId="{993E6976-E62A-44EE-8966-08261F4CD7D4}" type="parTrans" cxnId="{143059D1-18B6-445A-AA47-CB28FB025452}">
      <dgm:prSet/>
      <dgm:spPr/>
      <dgm:t>
        <a:bodyPr/>
        <a:lstStyle/>
        <a:p>
          <a:endParaRPr lang="en-US"/>
        </a:p>
      </dgm:t>
    </dgm:pt>
    <dgm:pt modelId="{B99C2B70-5188-4744-A1EB-2EE5F8BF4EAF}" type="sibTrans" cxnId="{143059D1-18B6-445A-AA47-CB28FB025452}">
      <dgm:prSet/>
      <dgm:spPr/>
      <dgm:t>
        <a:bodyPr/>
        <a:lstStyle/>
        <a:p>
          <a:endParaRPr lang="en-US"/>
        </a:p>
      </dgm:t>
    </dgm:pt>
    <dgm:pt modelId="{C733DA95-261B-4BAC-90A7-136CE49EA91B}">
      <dgm:prSet custT="1"/>
      <dgm:spPr/>
      <dgm:t>
        <a:bodyPr/>
        <a:lstStyle/>
        <a:p>
          <a:r>
            <a:rPr lang="en-US" sz="1600" b="0" i="0" u="none" dirty="0"/>
            <a:t>  Map user journey on WhatsApp</a:t>
          </a:r>
        </a:p>
      </dgm:t>
    </dgm:pt>
    <dgm:pt modelId="{6CD69743-0B0E-4F83-9EC8-C7149839ABCD}" type="parTrans" cxnId="{CE9D87B7-BD2A-44AF-95FE-290E8A71F956}">
      <dgm:prSet/>
      <dgm:spPr/>
      <dgm:t>
        <a:bodyPr/>
        <a:lstStyle/>
        <a:p>
          <a:endParaRPr lang="en-US"/>
        </a:p>
      </dgm:t>
    </dgm:pt>
    <dgm:pt modelId="{B2758447-F66E-4D84-A74B-BBA6BDB9554E}" type="sibTrans" cxnId="{CE9D87B7-BD2A-44AF-95FE-290E8A71F956}">
      <dgm:prSet/>
      <dgm:spPr/>
      <dgm:t>
        <a:bodyPr/>
        <a:lstStyle/>
        <a:p>
          <a:endParaRPr lang="en-US"/>
        </a:p>
      </dgm:t>
    </dgm:pt>
    <dgm:pt modelId="{3EA56082-6157-4513-BF6E-777F53DE4073}">
      <dgm:prSet custT="1"/>
      <dgm:spPr/>
      <dgm:t>
        <a:bodyPr/>
        <a:lstStyle/>
        <a:p>
          <a:r>
            <a:rPr lang="en-US" sz="1600" b="0" i="0" u="none" dirty="0"/>
            <a:t>Set up helpline service</a:t>
          </a:r>
        </a:p>
      </dgm:t>
    </dgm:pt>
    <dgm:pt modelId="{83C8360A-01D2-497E-A0E4-17C15B531F48}" type="parTrans" cxnId="{3323CD78-3992-438D-A355-83A81BAD10CE}">
      <dgm:prSet/>
      <dgm:spPr/>
      <dgm:t>
        <a:bodyPr/>
        <a:lstStyle/>
        <a:p>
          <a:endParaRPr lang="en-US"/>
        </a:p>
      </dgm:t>
    </dgm:pt>
    <dgm:pt modelId="{A515A71E-643B-4FE9-8E0B-D5F551A7ABA8}" type="sibTrans" cxnId="{3323CD78-3992-438D-A355-83A81BAD10CE}">
      <dgm:prSet/>
      <dgm:spPr/>
      <dgm:t>
        <a:bodyPr/>
        <a:lstStyle/>
        <a:p>
          <a:endParaRPr lang="en-US"/>
        </a:p>
      </dgm:t>
    </dgm:pt>
    <dgm:pt modelId="{ED0E5BBA-489A-4939-B5AD-A3BB281CF35F}">
      <dgm:prSet custT="1"/>
      <dgm:spPr/>
      <dgm:t>
        <a:bodyPr/>
        <a:lstStyle/>
        <a:p>
          <a:r>
            <a:rPr lang="en-US" sz="1600" b="0" i="0" u="none" dirty="0"/>
            <a:t>Stakeholder consultation on making the ChatBot intuitive and effective</a:t>
          </a:r>
        </a:p>
      </dgm:t>
    </dgm:pt>
    <dgm:pt modelId="{F535A373-BC46-4E63-88E8-4D2C13B2D21E}" type="parTrans" cxnId="{252F510C-BA16-4D97-A2E7-959B2DACDEBC}">
      <dgm:prSet/>
      <dgm:spPr/>
      <dgm:t>
        <a:bodyPr/>
        <a:lstStyle/>
        <a:p>
          <a:endParaRPr lang="en-US"/>
        </a:p>
      </dgm:t>
    </dgm:pt>
    <dgm:pt modelId="{E09F7118-055B-4C99-BE0C-4912E5EE7001}" type="sibTrans" cxnId="{252F510C-BA16-4D97-A2E7-959B2DACDEBC}">
      <dgm:prSet/>
      <dgm:spPr/>
      <dgm:t>
        <a:bodyPr/>
        <a:lstStyle/>
        <a:p>
          <a:endParaRPr lang="en-US"/>
        </a:p>
      </dgm:t>
    </dgm:pt>
    <dgm:pt modelId="{7B4D45C3-B52A-477D-81CF-2E0C61A2FB88}">
      <dgm:prSet custT="1"/>
      <dgm:spPr/>
      <dgm:t>
        <a:bodyPr/>
        <a:lstStyle/>
        <a:p>
          <a:r>
            <a:rPr lang="en-US" sz="1600" b="0" i="0" u="none" dirty="0"/>
            <a:t>Pre-pilot awareness drive about the solution</a:t>
          </a:r>
        </a:p>
      </dgm:t>
    </dgm:pt>
    <dgm:pt modelId="{ED6BA52C-AC0D-418D-B1B4-9B1E5D85CA72}" type="parTrans" cxnId="{DBDD1E51-C1DC-465A-8788-4F51445179BC}">
      <dgm:prSet/>
      <dgm:spPr/>
      <dgm:t>
        <a:bodyPr/>
        <a:lstStyle/>
        <a:p>
          <a:endParaRPr lang="en-US"/>
        </a:p>
      </dgm:t>
    </dgm:pt>
    <dgm:pt modelId="{567BF9FF-F0A0-42E4-8304-8463BCEEA125}" type="sibTrans" cxnId="{DBDD1E51-C1DC-465A-8788-4F51445179BC}">
      <dgm:prSet/>
      <dgm:spPr/>
      <dgm:t>
        <a:bodyPr/>
        <a:lstStyle/>
        <a:p>
          <a:endParaRPr lang="en-US"/>
        </a:p>
      </dgm:t>
    </dgm:pt>
    <dgm:pt modelId="{697C1838-A75A-4E90-ABAF-6D666F9CB63A}">
      <dgm:prSet custT="1"/>
      <dgm:spPr/>
      <dgm:t>
        <a:bodyPr/>
        <a:lstStyle/>
        <a:p>
          <a:r>
            <a:rPr lang="en-US" sz="1600" b="0" i="0" u="none" dirty="0"/>
            <a:t>Pilot the solution</a:t>
          </a:r>
        </a:p>
      </dgm:t>
    </dgm:pt>
    <dgm:pt modelId="{EF2BD98B-79C0-4DB4-909D-62F2CDFB8217}" type="parTrans" cxnId="{F4D8BDB3-BCC9-4507-A4BC-B33FBC42C4D0}">
      <dgm:prSet/>
      <dgm:spPr/>
      <dgm:t>
        <a:bodyPr/>
        <a:lstStyle/>
        <a:p>
          <a:endParaRPr lang="en-US"/>
        </a:p>
      </dgm:t>
    </dgm:pt>
    <dgm:pt modelId="{204E7201-7E37-433C-9CD5-B8C5AE78E137}" type="sibTrans" cxnId="{F4D8BDB3-BCC9-4507-A4BC-B33FBC42C4D0}">
      <dgm:prSet/>
      <dgm:spPr/>
      <dgm:t>
        <a:bodyPr/>
        <a:lstStyle/>
        <a:p>
          <a:endParaRPr lang="en-US"/>
        </a:p>
      </dgm:t>
    </dgm:pt>
    <dgm:pt modelId="{29069E3E-BAB2-4927-B1D1-F3D55F167902}" type="pres">
      <dgm:prSet presAssocID="{AB515426-3CF5-42A9-8CD9-A80E2F5DB368}" presName="rootnode" presStyleCnt="0">
        <dgm:presLayoutVars>
          <dgm:chMax/>
          <dgm:chPref/>
          <dgm:dir/>
          <dgm:animLvl val="lvl"/>
        </dgm:presLayoutVars>
      </dgm:prSet>
      <dgm:spPr/>
    </dgm:pt>
    <dgm:pt modelId="{A7FF23C9-FCA4-4C62-BFB6-683532B2535C}" type="pres">
      <dgm:prSet presAssocID="{2D6FD3E1-EE99-410B-9D63-849A02B1F064}" presName="composite" presStyleCnt="0"/>
      <dgm:spPr/>
    </dgm:pt>
    <dgm:pt modelId="{AA78B390-8B72-4298-BC94-7482E96631B4}" type="pres">
      <dgm:prSet presAssocID="{2D6FD3E1-EE99-410B-9D63-849A02B1F064}" presName="LShape" presStyleLbl="alignNode1" presStyleIdx="0" presStyleCnt="19"/>
      <dgm:spPr/>
    </dgm:pt>
    <dgm:pt modelId="{30FCF932-3A95-43B8-A7D4-AE56956EC85A}" type="pres">
      <dgm:prSet presAssocID="{2D6FD3E1-EE99-410B-9D63-849A02B1F064}" presName="ParentText" presStyleLbl="revTx" presStyleIdx="0" presStyleCnt="10">
        <dgm:presLayoutVars>
          <dgm:chMax val="0"/>
          <dgm:chPref val="0"/>
          <dgm:bulletEnabled val="1"/>
        </dgm:presLayoutVars>
      </dgm:prSet>
      <dgm:spPr/>
    </dgm:pt>
    <dgm:pt modelId="{E741CD3D-12DA-4461-BF85-AF08A4D59101}" type="pres">
      <dgm:prSet presAssocID="{2D6FD3E1-EE99-410B-9D63-849A02B1F064}" presName="Triangle" presStyleLbl="alignNode1" presStyleIdx="1" presStyleCnt="19"/>
      <dgm:spPr/>
    </dgm:pt>
    <dgm:pt modelId="{9F64E24C-9E73-4433-874C-A94A9B11E1E9}" type="pres">
      <dgm:prSet presAssocID="{B348FAF5-9A72-4733-B2CE-115DEC44CF06}" presName="sibTrans" presStyleCnt="0"/>
      <dgm:spPr/>
    </dgm:pt>
    <dgm:pt modelId="{B185F371-9564-44F9-8200-C1D98116F787}" type="pres">
      <dgm:prSet presAssocID="{B348FAF5-9A72-4733-B2CE-115DEC44CF06}" presName="space" presStyleCnt="0"/>
      <dgm:spPr/>
    </dgm:pt>
    <dgm:pt modelId="{7E5972F3-CFCB-4E50-8B3F-382D3F4229C4}" type="pres">
      <dgm:prSet presAssocID="{A4A6D3AE-1662-40FC-B771-121B9D2DABB2}" presName="composite" presStyleCnt="0"/>
      <dgm:spPr/>
    </dgm:pt>
    <dgm:pt modelId="{58EAAFAF-60F3-4BEB-8F49-FEFA40CDDCC6}" type="pres">
      <dgm:prSet presAssocID="{A4A6D3AE-1662-40FC-B771-121B9D2DABB2}" presName="LShape" presStyleLbl="alignNode1" presStyleIdx="2" presStyleCnt="19"/>
      <dgm:spPr/>
    </dgm:pt>
    <dgm:pt modelId="{6571F642-BCBC-4C03-9EE2-CAA03A039DCA}" type="pres">
      <dgm:prSet presAssocID="{A4A6D3AE-1662-40FC-B771-121B9D2DABB2}" presName="ParentText" presStyleLbl="revTx" presStyleIdx="1" presStyleCnt="10" custScaleX="118700" custScaleY="101904">
        <dgm:presLayoutVars>
          <dgm:chMax val="0"/>
          <dgm:chPref val="0"/>
          <dgm:bulletEnabled val="1"/>
        </dgm:presLayoutVars>
      </dgm:prSet>
      <dgm:spPr/>
    </dgm:pt>
    <dgm:pt modelId="{59FCD2A9-BA1D-4E70-A737-84C85824783F}" type="pres">
      <dgm:prSet presAssocID="{A4A6D3AE-1662-40FC-B771-121B9D2DABB2}" presName="Triangle" presStyleLbl="alignNode1" presStyleIdx="3" presStyleCnt="19"/>
      <dgm:spPr/>
    </dgm:pt>
    <dgm:pt modelId="{3EA4418C-5B68-44DA-9336-D6BA261A354A}" type="pres">
      <dgm:prSet presAssocID="{103DABEA-FB77-4037-86B2-6E476C61A9BA}" presName="sibTrans" presStyleCnt="0"/>
      <dgm:spPr/>
    </dgm:pt>
    <dgm:pt modelId="{9069E689-0F29-4F83-B954-052B92081DA7}" type="pres">
      <dgm:prSet presAssocID="{103DABEA-FB77-4037-86B2-6E476C61A9BA}" presName="space" presStyleCnt="0"/>
      <dgm:spPr/>
    </dgm:pt>
    <dgm:pt modelId="{16541525-A9C1-400D-8D5A-785CDA9454F5}" type="pres">
      <dgm:prSet presAssocID="{A6994F6D-F9A4-4DCA-BF8F-FA4F6404F368}" presName="composite" presStyleCnt="0"/>
      <dgm:spPr/>
    </dgm:pt>
    <dgm:pt modelId="{3BF324A1-6D83-4810-B87B-6E08F690FC54}" type="pres">
      <dgm:prSet presAssocID="{A6994F6D-F9A4-4DCA-BF8F-FA4F6404F368}" presName="LShape" presStyleLbl="alignNode1" presStyleIdx="4" presStyleCnt="19"/>
      <dgm:spPr/>
    </dgm:pt>
    <dgm:pt modelId="{41DBF729-54D5-40FF-AC5F-4197AD281E30}" type="pres">
      <dgm:prSet presAssocID="{A6994F6D-F9A4-4DCA-BF8F-FA4F6404F368}" presName="ParentText" presStyleLbl="revTx" presStyleIdx="2" presStyleCnt="10">
        <dgm:presLayoutVars>
          <dgm:chMax val="0"/>
          <dgm:chPref val="0"/>
          <dgm:bulletEnabled val="1"/>
        </dgm:presLayoutVars>
      </dgm:prSet>
      <dgm:spPr/>
    </dgm:pt>
    <dgm:pt modelId="{6ECBA2E8-F5D0-421E-B984-3EB27971287C}" type="pres">
      <dgm:prSet presAssocID="{A6994F6D-F9A4-4DCA-BF8F-FA4F6404F368}" presName="Triangle" presStyleLbl="alignNode1" presStyleIdx="5" presStyleCnt="19"/>
      <dgm:spPr/>
    </dgm:pt>
    <dgm:pt modelId="{93BA7552-2A47-45B5-BBB7-C1DC1B49E513}" type="pres">
      <dgm:prSet presAssocID="{9ECB1DD5-94A4-4E29-ACDF-65D7CF54E7DF}" presName="sibTrans" presStyleCnt="0"/>
      <dgm:spPr/>
    </dgm:pt>
    <dgm:pt modelId="{E140458E-584D-4CEA-9777-6AB09DC9ACC2}" type="pres">
      <dgm:prSet presAssocID="{9ECB1DD5-94A4-4E29-ACDF-65D7CF54E7DF}" presName="space" presStyleCnt="0"/>
      <dgm:spPr/>
    </dgm:pt>
    <dgm:pt modelId="{4715AEDE-33AF-4CB0-8A3E-2B54FC2FB1A5}" type="pres">
      <dgm:prSet presAssocID="{FD2912CD-D8B5-4349-826F-93272969C396}" presName="composite" presStyleCnt="0"/>
      <dgm:spPr/>
    </dgm:pt>
    <dgm:pt modelId="{56D8C180-274D-48F6-B793-B88ED74CD7A1}" type="pres">
      <dgm:prSet presAssocID="{FD2912CD-D8B5-4349-826F-93272969C396}" presName="LShape" presStyleLbl="alignNode1" presStyleIdx="6" presStyleCnt="19"/>
      <dgm:spPr/>
    </dgm:pt>
    <dgm:pt modelId="{1C1F31F7-1A97-4641-986F-4784DA789622}" type="pres">
      <dgm:prSet presAssocID="{FD2912CD-D8B5-4349-826F-93272969C396}" presName="ParentText" presStyleLbl="revTx" presStyleIdx="3" presStyleCnt="10" custScaleX="116887">
        <dgm:presLayoutVars>
          <dgm:chMax val="0"/>
          <dgm:chPref val="0"/>
          <dgm:bulletEnabled val="1"/>
        </dgm:presLayoutVars>
      </dgm:prSet>
      <dgm:spPr/>
    </dgm:pt>
    <dgm:pt modelId="{9590CE26-313E-4187-AE76-65B0B1399E6D}" type="pres">
      <dgm:prSet presAssocID="{FD2912CD-D8B5-4349-826F-93272969C396}" presName="Triangle" presStyleLbl="alignNode1" presStyleIdx="7" presStyleCnt="19"/>
      <dgm:spPr/>
    </dgm:pt>
    <dgm:pt modelId="{1B07FC56-8E2C-4E42-9C92-837A2BAA4ECB}" type="pres">
      <dgm:prSet presAssocID="{6864F02D-2A96-46CA-94CD-1A771A5B3170}" presName="sibTrans" presStyleCnt="0"/>
      <dgm:spPr/>
    </dgm:pt>
    <dgm:pt modelId="{CBA7C144-A92F-4659-8E16-2201A5A95B8C}" type="pres">
      <dgm:prSet presAssocID="{6864F02D-2A96-46CA-94CD-1A771A5B3170}" presName="space" presStyleCnt="0"/>
      <dgm:spPr/>
    </dgm:pt>
    <dgm:pt modelId="{862250AF-DB87-435E-8337-BE38F5034397}" type="pres">
      <dgm:prSet presAssocID="{E54D8508-59C3-47C4-ABFB-018B4B5D5554}" presName="composite" presStyleCnt="0"/>
      <dgm:spPr/>
    </dgm:pt>
    <dgm:pt modelId="{91F08C5E-69B8-4D3F-9827-439C4DE2673E}" type="pres">
      <dgm:prSet presAssocID="{E54D8508-59C3-47C4-ABFB-018B4B5D5554}" presName="LShape" presStyleLbl="alignNode1" presStyleIdx="8" presStyleCnt="19"/>
      <dgm:spPr/>
    </dgm:pt>
    <dgm:pt modelId="{44AEB4FF-A823-491F-8463-99B09BA856D5}" type="pres">
      <dgm:prSet presAssocID="{E54D8508-59C3-47C4-ABFB-018B4B5D5554}" presName="ParentText" presStyleLbl="revTx" presStyleIdx="4" presStyleCnt="10" custScaleX="126586">
        <dgm:presLayoutVars>
          <dgm:chMax val="0"/>
          <dgm:chPref val="0"/>
          <dgm:bulletEnabled val="1"/>
        </dgm:presLayoutVars>
      </dgm:prSet>
      <dgm:spPr/>
    </dgm:pt>
    <dgm:pt modelId="{63933D07-DD4E-4594-BEC3-A281C79FAA08}" type="pres">
      <dgm:prSet presAssocID="{E54D8508-59C3-47C4-ABFB-018B4B5D5554}" presName="Triangle" presStyleLbl="alignNode1" presStyleIdx="9" presStyleCnt="19"/>
      <dgm:spPr/>
    </dgm:pt>
    <dgm:pt modelId="{864EBAEA-6873-43B4-B2F4-BF37E3FF7DF5}" type="pres">
      <dgm:prSet presAssocID="{B99C2B70-5188-4744-A1EB-2EE5F8BF4EAF}" presName="sibTrans" presStyleCnt="0"/>
      <dgm:spPr/>
    </dgm:pt>
    <dgm:pt modelId="{99C92E71-C5B1-4E40-9B80-E707E89354E8}" type="pres">
      <dgm:prSet presAssocID="{B99C2B70-5188-4744-A1EB-2EE5F8BF4EAF}" presName="space" presStyleCnt="0"/>
      <dgm:spPr/>
    </dgm:pt>
    <dgm:pt modelId="{502D82AB-00BA-441C-86D5-98A12AE670D3}" type="pres">
      <dgm:prSet presAssocID="{C733DA95-261B-4BAC-90A7-136CE49EA91B}" presName="composite" presStyleCnt="0"/>
      <dgm:spPr/>
    </dgm:pt>
    <dgm:pt modelId="{710F6A2C-B302-465E-A74C-61734E4902D4}" type="pres">
      <dgm:prSet presAssocID="{C733DA95-261B-4BAC-90A7-136CE49EA91B}" presName="LShape" presStyleLbl="alignNode1" presStyleIdx="10" presStyleCnt="19"/>
      <dgm:spPr/>
    </dgm:pt>
    <dgm:pt modelId="{6DB7A2E7-8E70-4BDF-A63E-53790FA9ACCB}" type="pres">
      <dgm:prSet presAssocID="{C733DA95-261B-4BAC-90A7-136CE49EA91B}" presName="ParentText" presStyleLbl="revTx" presStyleIdx="5" presStyleCnt="10" custScaleX="118104">
        <dgm:presLayoutVars>
          <dgm:chMax val="0"/>
          <dgm:chPref val="0"/>
          <dgm:bulletEnabled val="1"/>
        </dgm:presLayoutVars>
      </dgm:prSet>
      <dgm:spPr/>
    </dgm:pt>
    <dgm:pt modelId="{C472CB56-31E7-435D-BBF0-E83EE24C2FA9}" type="pres">
      <dgm:prSet presAssocID="{C733DA95-261B-4BAC-90A7-136CE49EA91B}" presName="Triangle" presStyleLbl="alignNode1" presStyleIdx="11" presStyleCnt="19"/>
      <dgm:spPr/>
    </dgm:pt>
    <dgm:pt modelId="{89B879B2-DEFA-4620-BB7F-CD2E3718A747}" type="pres">
      <dgm:prSet presAssocID="{B2758447-F66E-4D84-A74B-BBA6BDB9554E}" presName="sibTrans" presStyleCnt="0"/>
      <dgm:spPr/>
    </dgm:pt>
    <dgm:pt modelId="{B0BA1C4A-7346-4D53-8DDB-0365E789BA92}" type="pres">
      <dgm:prSet presAssocID="{B2758447-F66E-4D84-A74B-BBA6BDB9554E}" presName="space" presStyleCnt="0"/>
      <dgm:spPr/>
    </dgm:pt>
    <dgm:pt modelId="{806033A2-236B-40C1-82C0-B579D90992E2}" type="pres">
      <dgm:prSet presAssocID="{3EA56082-6157-4513-BF6E-777F53DE4073}" presName="composite" presStyleCnt="0"/>
      <dgm:spPr/>
    </dgm:pt>
    <dgm:pt modelId="{0B42F557-E2B8-4A26-9929-25508C3BA4DD}" type="pres">
      <dgm:prSet presAssocID="{3EA56082-6157-4513-BF6E-777F53DE4073}" presName="LShape" presStyleLbl="alignNode1" presStyleIdx="12" presStyleCnt="19"/>
      <dgm:spPr/>
    </dgm:pt>
    <dgm:pt modelId="{BAD65631-F92B-46F6-AAD7-9C52172D2200}" type="pres">
      <dgm:prSet presAssocID="{3EA56082-6157-4513-BF6E-777F53DE4073}" presName="ParentText" presStyleLbl="revTx" presStyleIdx="6" presStyleCnt="10">
        <dgm:presLayoutVars>
          <dgm:chMax val="0"/>
          <dgm:chPref val="0"/>
          <dgm:bulletEnabled val="1"/>
        </dgm:presLayoutVars>
      </dgm:prSet>
      <dgm:spPr/>
    </dgm:pt>
    <dgm:pt modelId="{5FA92ACE-852D-4787-B331-D7CD3D3ED8F3}" type="pres">
      <dgm:prSet presAssocID="{3EA56082-6157-4513-BF6E-777F53DE4073}" presName="Triangle" presStyleLbl="alignNode1" presStyleIdx="13" presStyleCnt="19"/>
      <dgm:spPr/>
    </dgm:pt>
    <dgm:pt modelId="{C5775230-42FB-42DA-963F-FFB490D01D1E}" type="pres">
      <dgm:prSet presAssocID="{A515A71E-643B-4FE9-8E0B-D5F551A7ABA8}" presName="sibTrans" presStyleCnt="0"/>
      <dgm:spPr/>
    </dgm:pt>
    <dgm:pt modelId="{0B1E0D3E-E2B3-4D7E-A130-F181E435E213}" type="pres">
      <dgm:prSet presAssocID="{A515A71E-643B-4FE9-8E0B-D5F551A7ABA8}" presName="space" presStyleCnt="0"/>
      <dgm:spPr/>
    </dgm:pt>
    <dgm:pt modelId="{A302BCFA-3B64-491F-A7BB-B24D2AB05E4D}" type="pres">
      <dgm:prSet presAssocID="{ED0E5BBA-489A-4939-B5AD-A3BB281CF35F}" presName="composite" presStyleCnt="0"/>
      <dgm:spPr/>
    </dgm:pt>
    <dgm:pt modelId="{01980CE5-0386-49C5-B0FD-73F04EBB6095}" type="pres">
      <dgm:prSet presAssocID="{ED0E5BBA-489A-4939-B5AD-A3BB281CF35F}" presName="LShape" presStyleLbl="alignNode1" presStyleIdx="14" presStyleCnt="19"/>
      <dgm:spPr/>
    </dgm:pt>
    <dgm:pt modelId="{C5B15EB7-74D3-45B8-BB91-BA97D016EC2B}" type="pres">
      <dgm:prSet presAssocID="{ED0E5BBA-489A-4939-B5AD-A3BB281CF35F}" presName="ParentText" presStyleLbl="revTx" presStyleIdx="7" presStyleCnt="10" custScaleX="91989">
        <dgm:presLayoutVars>
          <dgm:chMax val="0"/>
          <dgm:chPref val="0"/>
          <dgm:bulletEnabled val="1"/>
        </dgm:presLayoutVars>
      </dgm:prSet>
      <dgm:spPr/>
    </dgm:pt>
    <dgm:pt modelId="{90E9C261-32DA-4336-8E02-C9BADDAC9BD3}" type="pres">
      <dgm:prSet presAssocID="{ED0E5BBA-489A-4939-B5AD-A3BB281CF35F}" presName="Triangle" presStyleLbl="alignNode1" presStyleIdx="15" presStyleCnt="19"/>
      <dgm:spPr/>
    </dgm:pt>
    <dgm:pt modelId="{733BEE8C-72FC-472B-A209-63C3DEA1078E}" type="pres">
      <dgm:prSet presAssocID="{E09F7118-055B-4C99-BE0C-4912E5EE7001}" presName="sibTrans" presStyleCnt="0"/>
      <dgm:spPr/>
    </dgm:pt>
    <dgm:pt modelId="{CB6CD752-9C70-4062-8C3E-86CDAA75D0D1}" type="pres">
      <dgm:prSet presAssocID="{E09F7118-055B-4C99-BE0C-4912E5EE7001}" presName="space" presStyleCnt="0"/>
      <dgm:spPr/>
    </dgm:pt>
    <dgm:pt modelId="{58F3A4E3-6A29-45DF-B30C-03B49503A697}" type="pres">
      <dgm:prSet presAssocID="{7B4D45C3-B52A-477D-81CF-2E0C61A2FB88}" presName="composite" presStyleCnt="0"/>
      <dgm:spPr/>
    </dgm:pt>
    <dgm:pt modelId="{2919516C-C1DE-4291-A3C7-514187068EBB}" type="pres">
      <dgm:prSet presAssocID="{7B4D45C3-B52A-477D-81CF-2E0C61A2FB88}" presName="LShape" presStyleLbl="alignNode1" presStyleIdx="16" presStyleCnt="19"/>
      <dgm:spPr/>
    </dgm:pt>
    <dgm:pt modelId="{972F5F96-9473-475F-9086-441294BDC3F3}" type="pres">
      <dgm:prSet presAssocID="{7B4D45C3-B52A-477D-81CF-2E0C61A2FB88}" presName="ParentText" presStyleLbl="revTx" presStyleIdx="8" presStyleCnt="10" custScaleX="113869">
        <dgm:presLayoutVars>
          <dgm:chMax val="0"/>
          <dgm:chPref val="0"/>
          <dgm:bulletEnabled val="1"/>
        </dgm:presLayoutVars>
      </dgm:prSet>
      <dgm:spPr/>
    </dgm:pt>
    <dgm:pt modelId="{1151461C-BD75-40B4-B3AC-D59A9699967C}" type="pres">
      <dgm:prSet presAssocID="{7B4D45C3-B52A-477D-81CF-2E0C61A2FB88}" presName="Triangle" presStyleLbl="alignNode1" presStyleIdx="17" presStyleCnt="19"/>
      <dgm:spPr/>
    </dgm:pt>
    <dgm:pt modelId="{33822A4F-4D54-47C7-8402-115F42B5F1B8}" type="pres">
      <dgm:prSet presAssocID="{567BF9FF-F0A0-42E4-8304-8463BCEEA125}" presName="sibTrans" presStyleCnt="0"/>
      <dgm:spPr/>
    </dgm:pt>
    <dgm:pt modelId="{7E639BC5-74E5-4646-9AD9-D9662CD2AA30}" type="pres">
      <dgm:prSet presAssocID="{567BF9FF-F0A0-42E4-8304-8463BCEEA125}" presName="space" presStyleCnt="0"/>
      <dgm:spPr/>
    </dgm:pt>
    <dgm:pt modelId="{E0C71397-1984-4224-BE81-F3F095683B01}" type="pres">
      <dgm:prSet presAssocID="{697C1838-A75A-4E90-ABAF-6D666F9CB63A}" presName="composite" presStyleCnt="0"/>
      <dgm:spPr/>
    </dgm:pt>
    <dgm:pt modelId="{4E3FE787-FCE2-4CC1-823D-23BB40B159E0}" type="pres">
      <dgm:prSet presAssocID="{697C1838-A75A-4E90-ABAF-6D666F9CB63A}" presName="LShape" presStyleLbl="alignNode1" presStyleIdx="18" presStyleCnt="19"/>
      <dgm:spPr/>
    </dgm:pt>
    <dgm:pt modelId="{0AC90DDE-7644-41BC-B1C7-14AE21A29F5C}" type="pres">
      <dgm:prSet presAssocID="{697C1838-A75A-4E90-ABAF-6D666F9CB63A}" presName="ParentText" presStyleLbl="revTx" presStyleIdx="9" presStyleCnt="10">
        <dgm:presLayoutVars>
          <dgm:chMax val="0"/>
          <dgm:chPref val="0"/>
          <dgm:bulletEnabled val="1"/>
        </dgm:presLayoutVars>
      </dgm:prSet>
      <dgm:spPr/>
    </dgm:pt>
  </dgm:ptLst>
  <dgm:cxnLst>
    <dgm:cxn modelId="{252F510C-BA16-4D97-A2E7-959B2DACDEBC}" srcId="{AB515426-3CF5-42A9-8CD9-A80E2F5DB368}" destId="{ED0E5BBA-489A-4939-B5AD-A3BB281CF35F}" srcOrd="7" destOrd="0" parTransId="{F535A373-BC46-4E63-88E8-4D2C13B2D21E}" sibTransId="{E09F7118-055B-4C99-BE0C-4912E5EE7001}"/>
    <dgm:cxn modelId="{3A2B7525-7476-4C13-8939-60FBBF8345A6}" type="presOf" srcId="{7B4D45C3-B52A-477D-81CF-2E0C61A2FB88}" destId="{972F5F96-9473-475F-9086-441294BDC3F3}" srcOrd="0" destOrd="0" presId="urn:microsoft.com/office/officeart/2009/3/layout/StepUpProcess"/>
    <dgm:cxn modelId="{5AE0D034-60D6-417A-82E4-4BFC44316F7E}" srcId="{AB515426-3CF5-42A9-8CD9-A80E2F5DB368}" destId="{FD2912CD-D8B5-4349-826F-93272969C396}" srcOrd="3" destOrd="0" parTransId="{2FC91E0C-B48C-40E6-8179-EEFCFF83C12A}" sibTransId="{6864F02D-2A96-46CA-94CD-1A771A5B3170}"/>
    <dgm:cxn modelId="{4AFE5135-100F-421E-A299-7158B063E502}" type="presOf" srcId="{FD2912CD-D8B5-4349-826F-93272969C396}" destId="{1C1F31F7-1A97-4641-986F-4784DA789622}" srcOrd="0" destOrd="0" presId="urn:microsoft.com/office/officeart/2009/3/layout/StepUpProcess"/>
    <dgm:cxn modelId="{BB865C3C-CFE7-421A-A4E8-CCAC46835738}" srcId="{AB515426-3CF5-42A9-8CD9-A80E2F5DB368}" destId="{2D6FD3E1-EE99-410B-9D63-849A02B1F064}" srcOrd="0" destOrd="0" parTransId="{D4E87BA6-8A2D-47CF-918B-B2FDC3227DC6}" sibTransId="{B348FAF5-9A72-4733-B2CE-115DEC44CF06}"/>
    <dgm:cxn modelId="{420E8C62-6B28-424A-82D9-BC7FEECB9C4D}" srcId="{AB515426-3CF5-42A9-8CD9-A80E2F5DB368}" destId="{A6994F6D-F9A4-4DCA-BF8F-FA4F6404F368}" srcOrd="2" destOrd="0" parTransId="{4D0758AF-E4BB-4828-B2F3-C28C2A94E90C}" sibTransId="{9ECB1DD5-94A4-4E29-ACDF-65D7CF54E7DF}"/>
    <dgm:cxn modelId="{5569FC64-F826-4ECD-ADCA-6E9957949793}" type="presOf" srcId="{E54D8508-59C3-47C4-ABFB-018B4B5D5554}" destId="{44AEB4FF-A823-491F-8463-99B09BA856D5}" srcOrd="0" destOrd="0" presId="urn:microsoft.com/office/officeart/2009/3/layout/StepUpProcess"/>
    <dgm:cxn modelId="{A3122B4B-3D7A-458F-89D0-2F93322158C8}" type="presOf" srcId="{ED0E5BBA-489A-4939-B5AD-A3BB281CF35F}" destId="{C5B15EB7-74D3-45B8-BB91-BA97D016EC2B}" srcOrd="0" destOrd="0" presId="urn:microsoft.com/office/officeart/2009/3/layout/StepUpProcess"/>
    <dgm:cxn modelId="{E346FF4E-A241-4CB2-9041-541103524C82}" type="presOf" srcId="{AB515426-3CF5-42A9-8CD9-A80E2F5DB368}" destId="{29069E3E-BAB2-4927-B1D1-F3D55F167902}" srcOrd="0" destOrd="0" presId="urn:microsoft.com/office/officeart/2009/3/layout/StepUpProcess"/>
    <dgm:cxn modelId="{DBDD1E51-C1DC-465A-8788-4F51445179BC}" srcId="{AB515426-3CF5-42A9-8CD9-A80E2F5DB368}" destId="{7B4D45C3-B52A-477D-81CF-2E0C61A2FB88}" srcOrd="8" destOrd="0" parTransId="{ED6BA52C-AC0D-418D-B1B4-9B1E5D85CA72}" sibTransId="{567BF9FF-F0A0-42E4-8304-8463BCEEA125}"/>
    <dgm:cxn modelId="{3323CD78-3992-438D-A355-83A81BAD10CE}" srcId="{AB515426-3CF5-42A9-8CD9-A80E2F5DB368}" destId="{3EA56082-6157-4513-BF6E-777F53DE4073}" srcOrd="6" destOrd="0" parTransId="{83C8360A-01D2-497E-A0E4-17C15B531F48}" sibTransId="{A515A71E-643B-4FE9-8E0B-D5F551A7ABA8}"/>
    <dgm:cxn modelId="{80921159-0EBB-46F1-B954-B27F20B07AD1}" srcId="{AB515426-3CF5-42A9-8CD9-A80E2F5DB368}" destId="{A4A6D3AE-1662-40FC-B771-121B9D2DABB2}" srcOrd="1" destOrd="0" parTransId="{7161595B-A55F-4850-A049-BA15C1AB9927}" sibTransId="{103DABEA-FB77-4037-86B2-6E476C61A9BA}"/>
    <dgm:cxn modelId="{81D53C59-3C7B-4F10-B1C5-D4272C979CB1}" type="presOf" srcId="{2D6FD3E1-EE99-410B-9D63-849A02B1F064}" destId="{30FCF932-3A95-43B8-A7D4-AE56956EC85A}" srcOrd="0" destOrd="0" presId="urn:microsoft.com/office/officeart/2009/3/layout/StepUpProcess"/>
    <dgm:cxn modelId="{BA30369B-E7B1-4F1A-881F-966E71F75D0F}" type="presOf" srcId="{A6994F6D-F9A4-4DCA-BF8F-FA4F6404F368}" destId="{41DBF729-54D5-40FF-AC5F-4197AD281E30}" srcOrd="0" destOrd="0" presId="urn:microsoft.com/office/officeart/2009/3/layout/StepUpProcess"/>
    <dgm:cxn modelId="{631B63A8-6C0F-47B6-9CFD-57709AD3DB89}" type="presOf" srcId="{697C1838-A75A-4E90-ABAF-6D666F9CB63A}" destId="{0AC90DDE-7644-41BC-B1C7-14AE21A29F5C}" srcOrd="0" destOrd="0" presId="urn:microsoft.com/office/officeart/2009/3/layout/StepUpProcess"/>
    <dgm:cxn modelId="{E09AB5B3-C406-4930-9C53-48A4F1914D08}" type="presOf" srcId="{A4A6D3AE-1662-40FC-B771-121B9D2DABB2}" destId="{6571F642-BCBC-4C03-9EE2-CAA03A039DCA}" srcOrd="0" destOrd="0" presId="urn:microsoft.com/office/officeart/2009/3/layout/StepUpProcess"/>
    <dgm:cxn modelId="{F4D8BDB3-BCC9-4507-A4BC-B33FBC42C4D0}" srcId="{AB515426-3CF5-42A9-8CD9-A80E2F5DB368}" destId="{697C1838-A75A-4E90-ABAF-6D666F9CB63A}" srcOrd="9" destOrd="0" parTransId="{EF2BD98B-79C0-4DB4-909D-62F2CDFB8217}" sibTransId="{204E7201-7E37-433C-9CD5-B8C5AE78E137}"/>
    <dgm:cxn modelId="{CE9D87B7-BD2A-44AF-95FE-290E8A71F956}" srcId="{AB515426-3CF5-42A9-8CD9-A80E2F5DB368}" destId="{C733DA95-261B-4BAC-90A7-136CE49EA91B}" srcOrd="5" destOrd="0" parTransId="{6CD69743-0B0E-4F83-9EC8-C7149839ABCD}" sibTransId="{B2758447-F66E-4D84-A74B-BBA6BDB9554E}"/>
    <dgm:cxn modelId="{959CBCBC-A4CC-4DAF-99E7-078E26067053}" type="presOf" srcId="{C733DA95-261B-4BAC-90A7-136CE49EA91B}" destId="{6DB7A2E7-8E70-4BDF-A63E-53790FA9ACCB}" srcOrd="0" destOrd="0" presId="urn:microsoft.com/office/officeart/2009/3/layout/StepUpProcess"/>
    <dgm:cxn modelId="{D49BD2C9-297A-49BB-BD1C-211053506877}" type="presOf" srcId="{3EA56082-6157-4513-BF6E-777F53DE4073}" destId="{BAD65631-F92B-46F6-AAD7-9C52172D2200}" srcOrd="0" destOrd="0" presId="urn:microsoft.com/office/officeart/2009/3/layout/StepUpProcess"/>
    <dgm:cxn modelId="{143059D1-18B6-445A-AA47-CB28FB025452}" srcId="{AB515426-3CF5-42A9-8CD9-A80E2F5DB368}" destId="{E54D8508-59C3-47C4-ABFB-018B4B5D5554}" srcOrd="4" destOrd="0" parTransId="{993E6976-E62A-44EE-8966-08261F4CD7D4}" sibTransId="{B99C2B70-5188-4744-A1EB-2EE5F8BF4EAF}"/>
    <dgm:cxn modelId="{5161CB8B-E7FC-47D5-A095-318891BD9787}" type="presParOf" srcId="{29069E3E-BAB2-4927-B1D1-F3D55F167902}" destId="{A7FF23C9-FCA4-4C62-BFB6-683532B2535C}" srcOrd="0" destOrd="0" presId="urn:microsoft.com/office/officeart/2009/3/layout/StepUpProcess"/>
    <dgm:cxn modelId="{4DB9B857-211E-45D5-A567-7197BDDCB98C}" type="presParOf" srcId="{A7FF23C9-FCA4-4C62-BFB6-683532B2535C}" destId="{AA78B390-8B72-4298-BC94-7482E96631B4}" srcOrd="0" destOrd="0" presId="urn:microsoft.com/office/officeart/2009/3/layout/StepUpProcess"/>
    <dgm:cxn modelId="{D8915FB3-7E4A-449E-BD24-7E1AD0DCB8AF}" type="presParOf" srcId="{A7FF23C9-FCA4-4C62-BFB6-683532B2535C}" destId="{30FCF932-3A95-43B8-A7D4-AE56956EC85A}" srcOrd="1" destOrd="0" presId="urn:microsoft.com/office/officeart/2009/3/layout/StepUpProcess"/>
    <dgm:cxn modelId="{912B3DD2-CF77-418F-A046-3DE502BDF28A}" type="presParOf" srcId="{A7FF23C9-FCA4-4C62-BFB6-683532B2535C}" destId="{E741CD3D-12DA-4461-BF85-AF08A4D59101}" srcOrd="2" destOrd="0" presId="urn:microsoft.com/office/officeart/2009/3/layout/StepUpProcess"/>
    <dgm:cxn modelId="{C223B01B-D5D8-4554-AC71-20F142BAA000}" type="presParOf" srcId="{29069E3E-BAB2-4927-B1D1-F3D55F167902}" destId="{9F64E24C-9E73-4433-874C-A94A9B11E1E9}" srcOrd="1" destOrd="0" presId="urn:microsoft.com/office/officeart/2009/3/layout/StepUpProcess"/>
    <dgm:cxn modelId="{F9E00EC1-E332-4940-BAA2-5FCD08388F8E}" type="presParOf" srcId="{9F64E24C-9E73-4433-874C-A94A9B11E1E9}" destId="{B185F371-9564-44F9-8200-C1D98116F787}" srcOrd="0" destOrd="0" presId="urn:microsoft.com/office/officeart/2009/3/layout/StepUpProcess"/>
    <dgm:cxn modelId="{BA67D40C-3ED0-4B48-8A79-9BB9725F278C}" type="presParOf" srcId="{29069E3E-BAB2-4927-B1D1-F3D55F167902}" destId="{7E5972F3-CFCB-4E50-8B3F-382D3F4229C4}" srcOrd="2" destOrd="0" presId="urn:microsoft.com/office/officeart/2009/3/layout/StepUpProcess"/>
    <dgm:cxn modelId="{ACB9B855-353C-47DC-B9EB-6AD3CDB42E51}" type="presParOf" srcId="{7E5972F3-CFCB-4E50-8B3F-382D3F4229C4}" destId="{58EAAFAF-60F3-4BEB-8F49-FEFA40CDDCC6}" srcOrd="0" destOrd="0" presId="urn:microsoft.com/office/officeart/2009/3/layout/StepUpProcess"/>
    <dgm:cxn modelId="{A726E013-2B8F-4135-8742-3A43F47C4992}" type="presParOf" srcId="{7E5972F3-CFCB-4E50-8B3F-382D3F4229C4}" destId="{6571F642-BCBC-4C03-9EE2-CAA03A039DCA}" srcOrd="1" destOrd="0" presId="urn:microsoft.com/office/officeart/2009/3/layout/StepUpProcess"/>
    <dgm:cxn modelId="{E1714B97-F69B-4FAB-9112-F8C2BD855467}" type="presParOf" srcId="{7E5972F3-CFCB-4E50-8B3F-382D3F4229C4}" destId="{59FCD2A9-BA1D-4E70-A737-84C85824783F}" srcOrd="2" destOrd="0" presId="urn:microsoft.com/office/officeart/2009/3/layout/StepUpProcess"/>
    <dgm:cxn modelId="{D145E52B-2277-4D42-B597-A1A512007A56}" type="presParOf" srcId="{29069E3E-BAB2-4927-B1D1-F3D55F167902}" destId="{3EA4418C-5B68-44DA-9336-D6BA261A354A}" srcOrd="3" destOrd="0" presId="urn:microsoft.com/office/officeart/2009/3/layout/StepUpProcess"/>
    <dgm:cxn modelId="{543A062B-AD00-4B17-9FA9-3C0F4797D55D}" type="presParOf" srcId="{3EA4418C-5B68-44DA-9336-D6BA261A354A}" destId="{9069E689-0F29-4F83-B954-052B92081DA7}" srcOrd="0" destOrd="0" presId="urn:microsoft.com/office/officeart/2009/3/layout/StepUpProcess"/>
    <dgm:cxn modelId="{FBD24151-ED63-4243-A147-32226F78AB21}" type="presParOf" srcId="{29069E3E-BAB2-4927-B1D1-F3D55F167902}" destId="{16541525-A9C1-400D-8D5A-785CDA9454F5}" srcOrd="4" destOrd="0" presId="urn:microsoft.com/office/officeart/2009/3/layout/StepUpProcess"/>
    <dgm:cxn modelId="{B39256F6-230B-4255-81F1-2D30D4EDEAF8}" type="presParOf" srcId="{16541525-A9C1-400D-8D5A-785CDA9454F5}" destId="{3BF324A1-6D83-4810-B87B-6E08F690FC54}" srcOrd="0" destOrd="0" presId="urn:microsoft.com/office/officeart/2009/3/layout/StepUpProcess"/>
    <dgm:cxn modelId="{567DFF24-1767-4597-90F1-B52A33F87966}" type="presParOf" srcId="{16541525-A9C1-400D-8D5A-785CDA9454F5}" destId="{41DBF729-54D5-40FF-AC5F-4197AD281E30}" srcOrd="1" destOrd="0" presId="urn:microsoft.com/office/officeart/2009/3/layout/StepUpProcess"/>
    <dgm:cxn modelId="{AB42889C-D064-4D7B-8CB3-2B31BEDF401D}" type="presParOf" srcId="{16541525-A9C1-400D-8D5A-785CDA9454F5}" destId="{6ECBA2E8-F5D0-421E-B984-3EB27971287C}" srcOrd="2" destOrd="0" presId="urn:microsoft.com/office/officeart/2009/3/layout/StepUpProcess"/>
    <dgm:cxn modelId="{E09E949A-4C35-480D-A07F-A664D4ED0ADF}" type="presParOf" srcId="{29069E3E-BAB2-4927-B1D1-F3D55F167902}" destId="{93BA7552-2A47-45B5-BBB7-C1DC1B49E513}" srcOrd="5" destOrd="0" presId="urn:microsoft.com/office/officeart/2009/3/layout/StepUpProcess"/>
    <dgm:cxn modelId="{F0BF9D8E-915F-4B87-8541-E93B8E447066}" type="presParOf" srcId="{93BA7552-2A47-45B5-BBB7-C1DC1B49E513}" destId="{E140458E-584D-4CEA-9777-6AB09DC9ACC2}" srcOrd="0" destOrd="0" presId="urn:microsoft.com/office/officeart/2009/3/layout/StepUpProcess"/>
    <dgm:cxn modelId="{A3C1A9BC-FA4F-4AFD-8B60-21816C73BF80}" type="presParOf" srcId="{29069E3E-BAB2-4927-B1D1-F3D55F167902}" destId="{4715AEDE-33AF-4CB0-8A3E-2B54FC2FB1A5}" srcOrd="6" destOrd="0" presId="urn:microsoft.com/office/officeart/2009/3/layout/StepUpProcess"/>
    <dgm:cxn modelId="{1DCF612A-AF70-4995-8B4B-AE1FEA621383}" type="presParOf" srcId="{4715AEDE-33AF-4CB0-8A3E-2B54FC2FB1A5}" destId="{56D8C180-274D-48F6-B793-B88ED74CD7A1}" srcOrd="0" destOrd="0" presId="urn:microsoft.com/office/officeart/2009/3/layout/StepUpProcess"/>
    <dgm:cxn modelId="{323DA543-2D9A-4569-84EA-34D236D9C5AB}" type="presParOf" srcId="{4715AEDE-33AF-4CB0-8A3E-2B54FC2FB1A5}" destId="{1C1F31F7-1A97-4641-986F-4784DA789622}" srcOrd="1" destOrd="0" presId="urn:microsoft.com/office/officeart/2009/3/layout/StepUpProcess"/>
    <dgm:cxn modelId="{E0B5D108-F2EC-4BCF-89AF-CDFB6524C2C4}" type="presParOf" srcId="{4715AEDE-33AF-4CB0-8A3E-2B54FC2FB1A5}" destId="{9590CE26-313E-4187-AE76-65B0B1399E6D}" srcOrd="2" destOrd="0" presId="urn:microsoft.com/office/officeart/2009/3/layout/StepUpProcess"/>
    <dgm:cxn modelId="{43E77CD0-408A-445C-80E4-0AC87375036D}" type="presParOf" srcId="{29069E3E-BAB2-4927-B1D1-F3D55F167902}" destId="{1B07FC56-8E2C-4E42-9C92-837A2BAA4ECB}" srcOrd="7" destOrd="0" presId="urn:microsoft.com/office/officeart/2009/3/layout/StepUpProcess"/>
    <dgm:cxn modelId="{6804D61C-BE62-4A99-AFF0-F12D89275AA3}" type="presParOf" srcId="{1B07FC56-8E2C-4E42-9C92-837A2BAA4ECB}" destId="{CBA7C144-A92F-4659-8E16-2201A5A95B8C}" srcOrd="0" destOrd="0" presId="urn:microsoft.com/office/officeart/2009/3/layout/StepUpProcess"/>
    <dgm:cxn modelId="{CDA5D8DF-0BB8-4E40-9B86-15669C0288BA}" type="presParOf" srcId="{29069E3E-BAB2-4927-B1D1-F3D55F167902}" destId="{862250AF-DB87-435E-8337-BE38F5034397}" srcOrd="8" destOrd="0" presId="urn:microsoft.com/office/officeart/2009/3/layout/StepUpProcess"/>
    <dgm:cxn modelId="{18550BC4-0299-4FC6-88DA-797A50659FE8}" type="presParOf" srcId="{862250AF-DB87-435E-8337-BE38F5034397}" destId="{91F08C5E-69B8-4D3F-9827-439C4DE2673E}" srcOrd="0" destOrd="0" presId="urn:microsoft.com/office/officeart/2009/3/layout/StepUpProcess"/>
    <dgm:cxn modelId="{EA1777AB-212F-4E0F-B14D-A8722A2ED74A}" type="presParOf" srcId="{862250AF-DB87-435E-8337-BE38F5034397}" destId="{44AEB4FF-A823-491F-8463-99B09BA856D5}" srcOrd="1" destOrd="0" presId="urn:microsoft.com/office/officeart/2009/3/layout/StepUpProcess"/>
    <dgm:cxn modelId="{3F45A0FF-CCF4-483F-980D-FB3BE90BC0B6}" type="presParOf" srcId="{862250AF-DB87-435E-8337-BE38F5034397}" destId="{63933D07-DD4E-4594-BEC3-A281C79FAA08}" srcOrd="2" destOrd="0" presId="urn:microsoft.com/office/officeart/2009/3/layout/StepUpProcess"/>
    <dgm:cxn modelId="{A40256FA-DBA3-44DF-BEAE-F60D390B6D6D}" type="presParOf" srcId="{29069E3E-BAB2-4927-B1D1-F3D55F167902}" destId="{864EBAEA-6873-43B4-B2F4-BF37E3FF7DF5}" srcOrd="9" destOrd="0" presId="urn:microsoft.com/office/officeart/2009/3/layout/StepUpProcess"/>
    <dgm:cxn modelId="{A2786587-9E54-484C-A043-1A9BD0E5ABB0}" type="presParOf" srcId="{864EBAEA-6873-43B4-B2F4-BF37E3FF7DF5}" destId="{99C92E71-C5B1-4E40-9B80-E707E89354E8}" srcOrd="0" destOrd="0" presId="urn:microsoft.com/office/officeart/2009/3/layout/StepUpProcess"/>
    <dgm:cxn modelId="{D0F2F5F1-504E-4F7D-8EC2-56F07B7FC794}" type="presParOf" srcId="{29069E3E-BAB2-4927-B1D1-F3D55F167902}" destId="{502D82AB-00BA-441C-86D5-98A12AE670D3}" srcOrd="10" destOrd="0" presId="urn:microsoft.com/office/officeart/2009/3/layout/StepUpProcess"/>
    <dgm:cxn modelId="{A1C9A66D-8105-4CA9-9179-0C73607FA2F1}" type="presParOf" srcId="{502D82AB-00BA-441C-86D5-98A12AE670D3}" destId="{710F6A2C-B302-465E-A74C-61734E4902D4}" srcOrd="0" destOrd="0" presId="urn:microsoft.com/office/officeart/2009/3/layout/StepUpProcess"/>
    <dgm:cxn modelId="{4471F219-E46E-4245-9315-48E8B4145C8E}" type="presParOf" srcId="{502D82AB-00BA-441C-86D5-98A12AE670D3}" destId="{6DB7A2E7-8E70-4BDF-A63E-53790FA9ACCB}" srcOrd="1" destOrd="0" presId="urn:microsoft.com/office/officeart/2009/3/layout/StepUpProcess"/>
    <dgm:cxn modelId="{316E222B-462E-4B41-AC53-B5331E52CF4E}" type="presParOf" srcId="{502D82AB-00BA-441C-86D5-98A12AE670D3}" destId="{C472CB56-31E7-435D-BBF0-E83EE24C2FA9}" srcOrd="2" destOrd="0" presId="urn:microsoft.com/office/officeart/2009/3/layout/StepUpProcess"/>
    <dgm:cxn modelId="{AF1C269D-BCFD-47A2-A01C-4C1EB0C0393E}" type="presParOf" srcId="{29069E3E-BAB2-4927-B1D1-F3D55F167902}" destId="{89B879B2-DEFA-4620-BB7F-CD2E3718A747}" srcOrd="11" destOrd="0" presId="urn:microsoft.com/office/officeart/2009/3/layout/StepUpProcess"/>
    <dgm:cxn modelId="{84ECC1FE-E461-45C2-8558-5D868C79BD92}" type="presParOf" srcId="{89B879B2-DEFA-4620-BB7F-CD2E3718A747}" destId="{B0BA1C4A-7346-4D53-8DDB-0365E789BA92}" srcOrd="0" destOrd="0" presId="urn:microsoft.com/office/officeart/2009/3/layout/StepUpProcess"/>
    <dgm:cxn modelId="{310444A2-DF88-4FD8-8B63-3ED76D1789FF}" type="presParOf" srcId="{29069E3E-BAB2-4927-B1D1-F3D55F167902}" destId="{806033A2-236B-40C1-82C0-B579D90992E2}" srcOrd="12" destOrd="0" presId="urn:microsoft.com/office/officeart/2009/3/layout/StepUpProcess"/>
    <dgm:cxn modelId="{5E07DB1C-D8B5-4339-BBDA-768D14439517}" type="presParOf" srcId="{806033A2-236B-40C1-82C0-B579D90992E2}" destId="{0B42F557-E2B8-4A26-9929-25508C3BA4DD}" srcOrd="0" destOrd="0" presId="urn:microsoft.com/office/officeart/2009/3/layout/StepUpProcess"/>
    <dgm:cxn modelId="{4B98EAF1-9877-45B8-8773-210361078C2B}" type="presParOf" srcId="{806033A2-236B-40C1-82C0-B579D90992E2}" destId="{BAD65631-F92B-46F6-AAD7-9C52172D2200}" srcOrd="1" destOrd="0" presId="urn:microsoft.com/office/officeart/2009/3/layout/StepUpProcess"/>
    <dgm:cxn modelId="{4FFA86E1-1FB8-4BD8-A904-39E7FC15CCC8}" type="presParOf" srcId="{806033A2-236B-40C1-82C0-B579D90992E2}" destId="{5FA92ACE-852D-4787-B331-D7CD3D3ED8F3}" srcOrd="2" destOrd="0" presId="urn:microsoft.com/office/officeart/2009/3/layout/StepUpProcess"/>
    <dgm:cxn modelId="{DFE4DC6C-6565-4B93-9ECF-1DE3525D4B4A}" type="presParOf" srcId="{29069E3E-BAB2-4927-B1D1-F3D55F167902}" destId="{C5775230-42FB-42DA-963F-FFB490D01D1E}" srcOrd="13" destOrd="0" presId="urn:microsoft.com/office/officeart/2009/3/layout/StepUpProcess"/>
    <dgm:cxn modelId="{C820B705-CB2C-4717-9E69-118F795DA8F8}" type="presParOf" srcId="{C5775230-42FB-42DA-963F-FFB490D01D1E}" destId="{0B1E0D3E-E2B3-4D7E-A130-F181E435E213}" srcOrd="0" destOrd="0" presId="urn:microsoft.com/office/officeart/2009/3/layout/StepUpProcess"/>
    <dgm:cxn modelId="{2C1B97DE-D1FD-4067-8A42-68595933B6F5}" type="presParOf" srcId="{29069E3E-BAB2-4927-B1D1-F3D55F167902}" destId="{A302BCFA-3B64-491F-A7BB-B24D2AB05E4D}" srcOrd="14" destOrd="0" presId="urn:microsoft.com/office/officeart/2009/3/layout/StepUpProcess"/>
    <dgm:cxn modelId="{19A57579-CFB4-45C6-8247-723091AE9F27}" type="presParOf" srcId="{A302BCFA-3B64-491F-A7BB-B24D2AB05E4D}" destId="{01980CE5-0386-49C5-B0FD-73F04EBB6095}" srcOrd="0" destOrd="0" presId="urn:microsoft.com/office/officeart/2009/3/layout/StepUpProcess"/>
    <dgm:cxn modelId="{CDA97EBF-0C22-401C-B949-51034C483D8D}" type="presParOf" srcId="{A302BCFA-3B64-491F-A7BB-B24D2AB05E4D}" destId="{C5B15EB7-74D3-45B8-BB91-BA97D016EC2B}" srcOrd="1" destOrd="0" presId="urn:microsoft.com/office/officeart/2009/3/layout/StepUpProcess"/>
    <dgm:cxn modelId="{EA60B4CC-82FB-489C-90AF-4BED98F92DE6}" type="presParOf" srcId="{A302BCFA-3B64-491F-A7BB-B24D2AB05E4D}" destId="{90E9C261-32DA-4336-8E02-C9BADDAC9BD3}" srcOrd="2" destOrd="0" presId="urn:microsoft.com/office/officeart/2009/3/layout/StepUpProcess"/>
    <dgm:cxn modelId="{9A8607A5-A02F-41E8-8981-9EC2A997A21B}" type="presParOf" srcId="{29069E3E-BAB2-4927-B1D1-F3D55F167902}" destId="{733BEE8C-72FC-472B-A209-63C3DEA1078E}" srcOrd="15" destOrd="0" presId="urn:microsoft.com/office/officeart/2009/3/layout/StepUpProcess"/>
    <dgm:cxn modelId="{770FB022-8907-4F59-AED5-88B12BD20F47}" type="presParOf" srcId="{733BEE8C-72FC-472B-A209-63C3DEA1078E}" destId="{CB6CD752-9C70-4062-8C3E-86CDAA75D0D1}" srcOrd="0" destOrd="0" presId="urn:microsoft.com/office/officeart/2009/3/layout/StepUpProcess"/>
    <dgm:cxn modelId="{2452024A-84D7-4A37-BFF0-0A1B73CD93DE}" type="presParOf" srcId="{29069E3E-BAB2-4927-B1D1-F3D55F167902}" destId="{58F3A4E3-6A29-45DF-B30C-03B49503A697}" srcOrd="16" destOrd="0" presId="urn:microsoft.com/office/officeart/2009/3/layout/StepUpProcess"/>
    <dgm:cxn modelId="{D3D0491C-1725-48E9-B5BE-1B4F4F411B24}" type="presParOf" srcId="{58F3A4E3-6A29-45DF-B30C-03B49503A697}" destId="{2919516C-C1DE-4291-A3C7-514187068EBB}" srcOrd="0" destOrd="0" presId="urn:microsoft.com/office/officeart/2009/3/layout/StepUpProcess"/>
    <dgm:cxn modelId="{6285EA2E-EF22-4BD5-ABFB-4050E9A4107D}" type="presParOf" srcId="{58F3A4E3-6A29-45DF-B30C-03B49503A697}" destId="{972F5F96-9473-475F-9086-441294BDC3F3}" srcOrd="1" destOrd="0" presId="urn:microsoft.com/office/officeart/2009/3/layout/StepUpProcess"/>
    <dgm:cxn modelId="{A1679F6D-7013-4363-8CC7-47BFFA338525}" type="presParOf" srcId="{58F3A4E3-6A29-45DF-B30C-03B49503A697}" destId="{1151461C-BD75-40B4-B3AC-D59A9699967C}" srcOrd="2" destOrd="0" presId="urn:microsoft.com/office/officeart/2009/3/layout/StepUpProcess"/>
    <dgm:cxn modelId="{A939FCB7-F753-4502-9AA3-A33DDA912AAA}" type="presParOf" srcId="{29069E3E-BAB2-4927-B1D1-F3D55F167902}" destId="{33822A4F-4D54-47C7-8402-115F42B5F1B8}" srcOrd="17" destOrd="0" presId="urn:microsoft.com/office/officeart/2009/3/layout/StepUpProcess"/>
    <dgm:cxn modelId="{84148D11-3BF7-4C82-9C88-F408FB4C168F}" type="presParOf" srcId="{33822A4F-4D54-47C7-8402-115F42B5F1B8}" destId="{7E639BC5-74E5-4646-9AD9-D9662CD2AA30}" srcOrd="0" destOrd="0" presId="urn:microsoft.com/office/officeart/2009/3/layout/StepUpProcess"/>
    <dgm:cxn modelId="{A7542277-7BDF-47EE-A72C-20EB3F0543DB}" type="presParOf" srcId="{29069E3E-BAB2-4927-B1D1-F3D55F167902}" destId="{E0C71397-1984-4224-BE81-F3F095683B01}" srcOrd="18" destOrd="0" presId="urn:microsoft.com/office/officeart/2009/3/layout/StepUpProcess"/>
    <dgm:cxn modelId="{75AF1768-C617-4FB9-B8CC-2F9D9A2FD9A9}" type="presParOf" srcId="{E0C71397-1984-4224-BE81-F3F095683B01}" destId="{4E3FE787-FCE2-4CC1-823D-23BB40B159E0}" srcOrd="0" destOrd="0" presId="urn:microsoft.com/office/officeart/2009/3/layout/StepUpProcess"/>
    <dgm:cxn modelId="{D991995C-EF26-4C95-B3F4-B57A3431510E}" type="presParOf" srcId="{E0C71397-1984-4224-BE81-F3F095683B01}" destId="{0AC90DDE-7644-41BC-B1C7-14AE21A29F5C}"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385FE-3974-443E-854B-CA9F29812238}">
      <dsp:nvSpPr>
        <dsp:cNvPr id="0" name=""/>
        <dsp:cNvSpPr/>
      </dsp:nvSpPr>
      <dsp:spPr>
        <a:xfrm>
          <a:off x="1523" y="0"/>
          <a:ext cx="713283" cy="713283"/>
        </a:xfrm>
        <a:prstGeom prst="ellipse">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10F73B-DBE8-407F-93C5-0C0176E68FA1}">
      <dsp:nvSpPr>
        <dsp:cNvPr id="0" name=""/>
        <dsp:cNvSpPr/>
      </dsp:nvSpPr>
      <dsp:spPr>
        <a:xfrm>
          <a:off x="72851" y="71328"/>
          <a:ext cx="570626" cy="570626"/>
        </a:xfrm>
        <a:prstGeom prst="chord">
          <a:avLst>
            <a:gd name="adj1" fmla="val 1800000"/>
            <a:gd name="adj2" fmla="val 9000000"/>
          </a:avLst>
        </a:prstGeom>
        <a:solidFill>
          <a:schemeClr val="accent1">
            <a:shade val="50000"/>
            <a:hueOff val="0"/>
            <a:satOff val="0"/>
            <a:lumOff val="0"/>
            <a:alphaOff val="0"/>
          </a:schemeClr>
        </a:solidFill>
        <a:ln w="1905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4480B0-6E6D-4CAC-9538-6CACDE90B0C8}">
      <dsp:nvSpPr>
        <dsp:cNvPr id="0" name=""/>
        <dsp:cNvSpPr/>
      </dsp:nvSpPr>
      <dsp:spPr>
        <a:xfrm>
          <a:off x="869104" y="1006435"/>
          <a:ext cx="1634337" cy="713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b" anchorCtr="0">
          <a:noAutofit/>
        </a:bodyPr>
        <a:lstStyle/>
        <a:p>
          <a:pPr marL="0" lvl="0" indent="0" algn="l" defTabSz="889000">
            <a:lnSpc>
              <a:spcPct val="90000"/>
            </a:lnSpc>
            <a:spcBef>
              <a:spcPct val="0"/>
            </a:spcBef>
            <a:spcAft>
              <a:spcPct val="35000"/>
            </a:spcAft>
            <a:buNone/>
          </a:pPr>
          <a:r>
            <a:rPr lang="en-US" sz="2000" kern="1200" dirty="0"/>
            <a:t>Leprosy is the leading cause of preventable disability in the world.</a:t>
          </a:r>
        </a:p>
      </dsp:txBody>
      <dsp:txXfrm>
        <a:off x="869104" y="1006435"/>
        <a:ext cx="1634337" cy="713283"/>
      </dsp:txXfrm>
    </dsp:sp>
    <dsp:sp modelId="{F2015BF5-179D-4FDC-B4E0-FB1A9B60609E}">
      <dsp:nvSpPr>
        <dsp:cNvPr id="0" name=""/>
        <dsp:cNvSpPr/>
      </dsp:nvSpPr>
      <dsp:spPr>
        <a:xfrm>
          <a:off x="3122138" y="0"/>
          <a:ext cx="713283" cy="713283"/>
        </a:xfrm>
        <a:prstGeom prst="ellipse">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5964E0-C8F2-4F5C-AD13-8E988C0B3E88}">
      <dsp:nvSpPr>
        <dsp:cNvPr id="0" name=""/>
        <dsp:cNvSpPr/>
      </dsp:nvSpPr>
      <dsp:spPr>
        <a:xfrm>
          <a:off x="3193466" y="71328"/>
          <a:ext cx="570626" cy="570626"/>
        </a:xfrm>
        <a:prstGeom prst="chord">
          <a:avLst>
            <a:gd name="adj1" fmla="val 0"/>
            <a:gd name="adj2" fmla="val 10800000"/>
          </a:avLst>
        </a:prstGeom>
        <a:solidFill>
          <a:schemeClr val="accent1">
            <a:shade val="50000"/>
            <a:hueOff val="294825"/>
            <a:satOff val="-30989"/>
            <a:lumOff val="26741"/>
            <a:alphaOff val="0"/>
          </a:schemeClr>
        </a:solidFill>
        <a:ln w="19050" cap="flat" cmpd="sng" algn="ctr">
          <a:solidFill>
            <a:schemeClr val="accent1">
              <a:shade val="50000"/>
              <a:hueOff val="294825"/>
              <a:satOff val="-30989"/>
              <a:lumOff val="267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37D6DB-E98F-4B2D-86D1-BED457E00B30}">
      <dsp:nvSpPr>
        <dsp:cNvPr id="0" name=""/>
        <dsp:cNvSpPr/>
      </dsp:nvSpPr>
      <dsp:spPr>
        <a:xfrm>
          <a:off x="4022236" y="2702152"/>
          <a:ext cx="1821422" cy="713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b" anchorCtr="0">
          <a:noAutofit/>
        </a:bodyPr>
        <a:lstStyle/>
        <a:p>
          <a:pPr marL="0" lvl="0" indent="0" algn="l" defTabSz="889000">
            <a:lnSpc>
              <a:spcPct val="90000"/>
            </a:lnSpc>
            <a:spcBef>
              <a:spcPct val="0"/>
            </a:spcBef>
            <a:spcAft>
              <a:spcPct val="35000"/>
            </a:spcAft>
            <a:buNone/>
          </a:pPr>
          <a:r>
            <a:rPr lang="en-US" sz="2000" kern="1200" dirty="0"/>
            <a:t>Delayed diagnosis and treatment leads to severe disabilities, affecting hands, feet, and eye, causing deformities like claw hand and ulcers.</a:t>
          </a:r>
        </a:p>
      </dsp:txBody>
      <dsp:txXfrm>
        <a:off x="4022236" y="2702152"/>
        <a:ext cx="1821422" cy="713283"/>
      </dsp:txXfrm>
    </dsp:sp>
    <dsp:sp modelId="{E13BA1BB-5019-45C2-8062-72CBB6CF1A56}">
      <dsp:nvSpPr>
        <dsp:cNvPr id="0" name=""/>
        <dsp:cNvSpPr/>
      </dsp:nvSpPr>
      <dsp:spPr>
        <a:xfrm>
          <a:off x="6242752" y="0"/>
          <a:ext cx="713283" cy="713283"/>
        </a:xfrm>
        <a:prstGeom prst="ellipse">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10EAE8-4597-4B94-9161-16C0923244F3}">
      <dsp:nvSpPr>
        <dsp:cNvPr id="0" name=""/>
        <dsp:cNvSpPr/>
      </dsp:nvSpPr>
      <dsp:spPr>
        <a:xfrm>
          <a:off x="6314081" y="71328"/>
          <a:ext cx="570626" cy="570626"/>
        </a:xfrm>
        <a:prstGeom prst="chord">
          <a:avLst>
            <a:gd name="adj1" fmla="val 19800000"/>
            <a:gd name="adj2" fmla="val 12600000"/>
          </a:avLst>
        </a:prstGeom>
        <a:solidFill>
          <a:schemeClr val="accent1">
            <a:shade val="50000"/>
            <a:hueOff val="589649"/>
            <a:satOff val="-61978"/>
            <a:lumOff val="53482"/>
            <a:alphaOff val="0"/>
          </a:schemeClr>
        </a:solidFill>
        <a:ln w="19050" cap="flat" cmpd="sng" algn="ctr">
          <a:solidFill>
            <a:schemeClr val="accent1">
              <a:shade val="50000"/>
              <a:hueOff val="589649"/>
              <a:satOff val="-61978"/>
              <a:lumOff val="5348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81B615-1419-4F4E-8253-9F9C0A0EC526}">
      <dsp:nvSpPr>
        <dsp:cNvPr id="0" name=""/>
        <dsp:cNvSpPr/>
      </dsp:nvSpPr>
      <dsp:spPr>
        <a:xfrm>
          <a:off x="7134210" y="1553174"/>
          <a:ext cx="1724925" cy="713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b" anchorCtr="0">
          <a:noAutofit/>
        </a:bodyPr>
        <a:lstStyle/>
        <a:p>
          <a:pPr marL="0" lvl="0" indent="0" algn="l" defTabSz="889000">
            <a:lnSpc>
              <a:spcPct val="90000"/>
            </a:lnSpc>
            <a:spcBef>
              <a:spcPct val="0"/>
            </a:spcBef>
            <a:spcAft>
              <a:spcPct val="35000"/>
            </a:spcAft>
            <a:buNone/>
          </a:pPr>
          <a:r>
            <a:rPr lang="en-US" sz="2000" kern="1200" dirty="0"/>
            <a:t>Each year, India reports &gt;100,000 new cases, which is considered an underreported figure</a:t>
          </a:r>
        </a:p>
      </dsp:txBody>
      <dsp:txXfrm>
        <a:off x="7134210" y="1553174"/>
        <a:ext cx="1724925" cy="713283"/>
      </dsp:txXfrm>
    </dsp:sp>
    <dsp:sp modelId="{B7678F6F-E6A3-4055-B0B2-E37D217CC4A8}">
      <dsp:nvSpPr>
        <dsp:cNvPr id="0" name=""/>
        <dsp:cNvSpPr/>
      </dsp:nvSpPr>
      <dsp:spPr>
        <a:xfrm>
          <a:off x="9363367" y="0"/>
          <a:ext cx="713283" cy="713283"/>
        </a:xfrm>
        <a:prstGeom prst="ellipse">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AA95FB-55E3-44F6-A958-65A50DE4BE08}">
      <dsp:nvSpPr>
        <dsp:cNvPr id="0" name=""/>
        <dsp:cNvSpPr/>
      </dsp:nvSpPr>
      <dsp:spPr>
        <a:xfrm>
          <a:off x="9434695" y="71328"/>
          <a:ext cx="570626" cy="570626"/>
        </a:xfrm>
        <a:prstGeom prst="chord">
          <a:avLst>
            <a:gd name="adj1" fmla="val 16200000"/>
            <a:gd name="adj2" fmla="val 16200000"/>
          </a:avLst>
        </a:prstGeom>
        <a:solidFill>
          <a:schemeClr val="accent1">
            <a:shade val="50000"/>
            <a:hueOff val="294825"/>
            <a:satOff val="-30989"/>
            <a:lumOff val="26741"/>
            <a:alphaOff val="0"/>
          </a:schemeClr>
        </a:solidFill>
        <a:ln w="19050" cap="flat" cmpd="sng" algn="ctr">
          <a:solidFill>
            <a:schemeClr val="accent1">
              <a:shade val="50000"/>
              <a:hueOff val="294825"/>
              <a:satOff val="-30989"/>
              <a:lumOff val="267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0C7774-42B4-47F2-93FA-BB286D79FF98}">
      <dsp:nvSpPr>
        <dsp:cNvPr id="0" name=""/>
        <dsp:cNvSpPr/>
      </dsp:nvSpPr>
      <dsp:spPr>
        <a:xfrm>
          <a:off x="10051524" y="2180386"/>
          <a:ext cx="1637334" cy="713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b" anchorCtr="0">
          <a:noAutofit/>
        </a:bodyPr>
        <a:lstStyle/>
        <a:p>
          <a:pPr marL="0" lvl="0" indent="0" algn="l" defTabSz="889000">
            <a:lnSpc>
              <a:spcPct val="90000"/>
            </a:lnSpc>
            <a:spcBef>
              <a:spcPct val="0"/>
            </a:spcBef>
            <a:spcAft>
              <a:spcPct val="35000"/>
            </a:spcAft>
            <a:buNone/>
          </a:pPr>
          <a:r>
            <a:rPr lang="en-US" sz="2000" kern="1200" dirty="0"/>
            <a:t>Deformities and disabilities in leprosy lead to significant morbidity, reduced quality of life, and financial burden</a:t>
          </a:r>
        </a:p>
      </dsp:txBody>
      <dsp:txXfrm>
        <a:off x="10051524" y="2180386"/>
        <a:ext cx="1637334" cy="7132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048CA1-B831-4F3A-9D09-0C5B29C94710}">
      <dsp:nvSpPr>
        <dsp:cNvPr id="0" name=""/>
        <dsp:cNvSpPr/>
      </dsp:nvSpPr>
      <dsp:spPr>
        <a:xfrm>
          <a:off x="3150" y="0"/>
          <a:ext cx="772424" cy="77242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4E1F57-1F8D-400F-9687-91FCE5D5652F}">
      <dsp:nvSpPr>
        <dsp:cNvPr id="0" name=""/>
        <dsp:cNvSpPr/>
      </dsp:nvSpPr>
      <dsp:spPr>
        <a:xfrm>
          <a:off x="80392" y="77242"/>
          <a:ext cx="617939" cy="617939"/>
        </a:xfrm>
        <a:prstGeom prst="chord">
          <a:avLst>
            <a:gd name="adj1" fmla="val 1168272"/>
            <a:gd name="adj2" fmla="val 9631728"/>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68D963-C144-409A-9201-CEBDEF4137A0}">
      <dsp:nvSpPr>
        <dsp:cNvPr id="0" name=""/>
        <dsp:cNvSpPr/>
      </dsp:nvSpPr>
      <dsp:spPr>
        <a:xfrm>
          <a:off x="936496" y="772424"/>
          <a:ext cx="2285088" cy="32506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l" defTabSz="889000">
            <a:lnSpc>
              <a:spcPct val="90000"/>
            </a:lnSpc>
            <a:spcBef>
              <a:spcPct val="0"/>
            </a:spcBef>
            <a:spcAft>
              <a:spcPct val="35000"/>
            </a:spcAft>
            <a:buNone/>
          </a:pPr>
          <a:r>
            <a:rPr lang="en-US" sz="2000" kern="1200" dirty="0"/>
            <a:t>Reduction in annual number of new cases detected</a:t>
          </a:r>
        </a:p>
      </dsp:txBody>
      <dsp:txXfrm>
        <a:off x="936496" y="772424"/>
        <a:ext cx="2285088" cy="3250619"/>
      </dsp:txXfrm>
    </dsp:sp>
    <dsp:sp modelId="{C11153E1-4007-413C-9189-A4B50B7F8AF4}">
      <dsp:nvSpPr>
        <dsp:cNvPr id="0" name=""/>
        <dsp:cNvSpPr/>
      </dsp:nvSpPr>
      <dsp:spPr>
        <a:xfrm>
          <a:off x="936496" y="0"/>
          <a:ext cx="2285088" cy="772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0" tIns="101600" rIns="101600" bIns="101600" numCol="1" spcCol="1270" anchor="b" anchorCtr="0">
          <a:noAutofit/>
        </a:bodyPr>
        <a:lstStyle/>
        <a:p>
          <a:pPr marL="0" lvl="0" indent="0" algn="l" defTabSz="1778000">
            <a:lnSpc>
              <a:spcPct val="90000"/>
            </a:lnSpc>
            <a:spcBef>
              <a:spcPct val="0"/>
            </a:spcBef>
            <a:spcAft>
              <a:spcPct val="35000"/>
            </a:spcAft>
            <a:buNone/>
          </a:pPr>
          <a:r>
            <a:rPr lang="en-US" sz="4000" b="1" kern="1200" dirty="0">
              <a:solidFill>
                <a:schemeClr val="accent1"/>
              </a:solidFill>
            </a:rPr>
            <a:t>70%</a:t>
          </a:r>
        </a:p>
      </dsp:txBody>
      <dsp:txXfrm>
        <a:off x="936496" y="0"/>
        <a:ext cx="2285088" cy="772424"/>
      </dsp:txXfrm>
    </dsp:sp>
    <dsp:sp modelId="{36FA1CEC-F57F-4931-AA67-33F4867802F3}">
      <dsp:nvSpPr>
        <dsp:cNvPr id="0" name=""/>
        <dsp:cNvSpPr/>
      </dsp:nvSpPr>
      <dsp:spPr>
        <a:xfrm>
          <a:off x="3382506" y="0"/>
          <a:ext cx="772424" cy="77242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37B60D-83EF-4571-86E4-B5CA9A49815B}">
      <dsp:nvSpPr>
        <dsp:cNvPr id="0" name=""/>
        <dsp:cNvSpPr/>
      </dsp:nvSpPr>
      <dsp:spPr>
        <a:xfrm>
          <a:off x="3459749" y="77242"/>
          <a:ext cx="617939" cy="617939"/>
        </a:xfrm>
        <a:prstGeom prst="chord">
          <a:avLst>
            <a:gd name="adj1" fmla="val 20431728"/>
            <a:gd name="adj2" fmla="val 11968272"/>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AE443E-55B3-47FD-9E88-AA2885FE7ECF}">
      <dsp:nvSpPr>
        <dsp:cNvPr id="0" name=""/>
        <dsp:cNvSpPr/>
      </dsp:nvSpPr>
      <dsp:spPr>
        <a:xfrm>
          <a:off x="4315853" y="772424"/>
          <a:ext cx="2285088" cy="32506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l" defTabSz="889000">
            <a:lnSpc>
              <a:spcPct val="90000"/>
            </a:lnSpc>
            <a:spcBef>
              <a:spcPct val="0"/>
            </a:spcBef>
            <a:spcAft>
              <a:spcPct val="35000"/>
            </a:spcAft>
            <a:buNone/>
          </a:pPr>
          <a:r>
            <a:rPr lang="en-US" sz="2000" kern="1200" dirty="0"/>
            <a:t>Reduction in rate per million population of new cases with grade-2 (severe) disability</a:t>
          </a:r>
        </a:p>
      </dsp:txBody>
      <dsp:txXfrm>
        <a:off x="4315853" y="772424"/>
        <a:ext cx="2285088" cy="3250619"/>
      </dsp:txXfrm>
    </dsp:sp>
    <dsp:sp modelId="{CCE3C14E-86AB-483B-9AA5-9556F5A9DA81}">
      <dsp:nvSpPr>
        <dsp:cNvPr id="0" name=""/>
        <dsp:cNvSpPr/>
      </dsp:nvSpPr>
      <dsp:spPr>
        <a:xfrm>
          <a:off x="4315853" y="0"/>
          <a:ext cx="2285088" cy="772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0" tIns="101600" rIns="101600" bIns="101600" numCol="1" spcCol="1270" anchor="b" anchorCtr="0">
          <a:noAutofit/>
        </a:bodyPr>
        <a:lstStyle/>
        <a:p>
          <a:pPr marL="0" lvl="0" indent="0" algn="l" defTabSz="1778000">
            <a:lnSpc>
              <a:spcPct val="90000"/>
            </a:lnSpc>
            <a:spcBef>
              <a:spcPct val="0"/>
            </a:spcBef>
            <a:spcAft>
              <a:spcPct val="35000"/>
            </a:spcAft>
            <a:buNone/>
          </a:pPr>
          <a:r>
            <a:rPr lang="en-US" sz="4000" b="1" kern="1200" dirty="0">
              <a:solidFill>
                <a:schemeClr val="accent1"/>
              </a:solidFill>
            </a:rPr>
            <a:t>90%</a:t>
          </a:r>
        </a:p>
      </dsp:txBody>
      <dsp:txXfrm>
        <a:off x="4315853" y="0"/>
        <a:ext cx="2285088" cy="772424"/>
      </dsp:txXfrm>
    </dsp:sp>
    <dsp:sp modelId="{69D21F0E-72E8-48EB-BAC9-6F4823326ECB}">
      <dsp:nvSpPr>
        <dsp:cNvPr id="0" name=""/>
        <dsp:cNvSpPr/>
      </dsp:nvSpPr>
      <dsp:spPr>
        <a:xfrm>
          <a:off x="6761863" y="0"/>
          <a:ext cx="772424" cy="77242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67FDED-6882-4B6C-AD3A-32FB1E58B709}">
      <dsp:nvSpPr>
        <dsp:cNvPr id="0" name=""/>
        <dsp:cNvSpPr/>
      </dsp:nvSpPr>
      <dsp:spPr>
        <a:xfrm>
          <a:off x="6839106" y="77242"/>
          <a:ext cx="617939" cy="617939"/>
        </a:xfrm>
        <a:prstGeom prst="chord">
          <a:avLst>
            <a:gd name="adj1" fmla="val 16200000"/>
            <a:gd name="adj2" fmla="val 162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1F410-7270-45F8-BC52-6E65FDB63D87}">
      <dsp:nvSpPr>
        <dsp:cNvPr id="0" name=""/>
        <dsp:cNvSpPr/>
      </dsp:nvSpPr>
      <dsp:spPr>
        <a:xfrm>
          <a:off x="7695209" y="772424"/>
          <a:ext cx="2285088" cy="32506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l" defTabSz="889000">
            <a:lnSpc>
              <a:spcPct val="90000"/>
            </a:lnSpc>
            <a:spcBef>
              <a:spcPct val="0"/>
            </a:spcBef>
            <a:spcAft>
              <a:spcPct val="35000"/>
            </a:spcAft>
            <a:buNone/>
          </a:pPr>
          <a:r>
            <a:rPr lang="en-US" sz="2000" kern="1200" dirty="0"/>
            <a:t>Reduction in rate per million children of new child cases with leprosy</a:t>
          </a:r>
        </a:p>
      </dsp:txBody>
      <dsp:txXfrm>
        <a:off x="7695209" y="772424"/>
        <a:ext cx="2285088" cy="3250619"/>
      </dsp:txXfrm>
    </dsp:sp>
    <dsp:sp modelId="{EA5E6C3F-17CF-4D2D-9B24-0E71268D02C3}">
      <dsp:nvSpPr>
        <dsp:cNvPr id="0" name=""/>
        <dsp:cNvSpPr/>
      </dsp:nvSpPr>
      <dsp:spPr>
        <a:xfrm>
          <a:off x="7695209" y="0"/>
          <a:ext cx="2285088" cy="772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0" tIns="101600" rIns="101600" bIns="101600" numCol="1" spcCol="1270" anchor="b" anchorCtr="0">
          <a:noAutofit/>
        </a:bodyPr>
        <a:lstStyle/>
        <a:p>
          <a:pPr marL="0" lvl="0" indent="0" algn="l" defTabSz="1778000">
            <a:lnSpc>
              <a:spcPct val="90000"/>
            </a:lnSpc>
            <a:spcBef>
              <a:spcPct val="0"/>
            </a:spcBef>
            <a:spcAft>
              <a:spcPct val="35000"/>
            </a:spcAft>
            <a:buNone/>
          </a:pPr>
          <a:r>
            <a:rPr lang="en-US" sz="4000" b="1" kern="1200" dirty="0">
              <a:solidFill>
                <a:schemeClr val="accent1"/>
              </a:solidFill>
            </a:rPr>
            <a:t>90%</a:t>
          </a:r>
        </a:p>
      </dsp:txBody>
      <dsp:txXfrm>
        <a:off x="7695209" y="0"/>
        <a:ext cx="2285088" cy="7724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EB82B8-89FF-4EE8-B00E-426600823F11}">
      <dsp:nvSpPr>
        <dsp:cNvPr id="0" name=""/>
        <dsp:cNvSpPr/>
      </dsp:nvSpPr>
      <dsp:spPr>
        <a:xfrm>
          <a:off x="2616586" y="2711"/>
          <a:ext cx="2894826" cy="130439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SzPts val="3000"/>
            <a:buNone/>
          </a:pPr>
          <a:r>
            <a:rPr lang="en-US" sz="2000" kern="1200" dirty="0">
              <a:ea typeface="Quicksand"/>
              <a:cs typeface="Quicksand"/>
              <a:sym typeface="Quicksand"/>
            </a:rPr>
            <a:t>Awareness of leprosy among at-risk population</a:t>
          </a:r>
          <a:endParaRPr lang="en-US" sz="2000" kern="1200" dirty="0"/>
        </a:p>
      </dsp:txBody>
      <dsp:txXfrm>
        <a:off x="2616586" y="2711"/>
        <a:ext cx="2894826" cy="1304395"/>
      </dsp:txXfrm>
    </dsp:sp>
    <dsp:sp modelId="{DD8B4038-404F-41E1-A370-07076D8755DF}">
      <dsp:nvSpPr>
        <dsp:cNvPr id="0" name=""/>
        <dsp:cNvSpPr/>
      </dsp:nvSpPr>
      <dsp:spPr>
        <a:xfrm>
          <a:off x="2663281" y="1372327"/>
          <a:ext cx="2801436" cy="130439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ea typeface="Quicksand"/>
              <a:cs typeface="Quicksand"/>
              <a:sym typeface="Quicksand"/>
            </a:rPr>
            <a:t>Early Identification and diagnosis</a:t>
          </a:r>
        </a:p>
      </dsp:txBody>
      <dsp:txXfrm>
        <a:off x="2663281" y="1372327"/>
        <a:ext cx="2801436" cy="1304395"/>
      </dsp:txXfrm>
    </dsp:sp>
    <dsp:sp modelId="{62A6018E-B4EA-47DB-ADFC-2A7E3F001DB4}">
      <dsp:nvSpPr>
        <dsp:cNvPr id="0" name=""/>
        <dsp:cNvSpPr/>
      </dsp:nvSpPr>
      <dsp:spPr>
        <a:xfrm>
          <a:off x="2663279" y="2741943"/>
          <a:ext cx="2801441" cy="130439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ea typeface="Quicksand"/>
              <a:cs typeface="Quicksand"/>
              <a:sym typeface="Quicksand"/>
            </a:rPr>
            <a:t>Prevent leprosy complications</a:t>
          </a:r>
        </a:p>
      </dsp:txBody>
      <dsp:txXfrm>
        <a:off x="2663279" y="2741943"/>
        <a:ext cx="2801441" cy="1304395"/>
      </dsp:txXfrm>
    </dsp:sp>
    <dsp:sp modelId="{39047493-24AC-470D-9922-9385CABBE944}">
      <dsp:nvSpPr>
        <dsp:cNvPr id="0" name=""/>
        <dsp:cNvSpPr/>
      </dsp:nvSpPr>
      <dsp:spPr>
        <a:xfrm>
          <a:off x="2629471" y="4111559"/>
          <a:ext cx="2869056" cy="130439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ea typeface="Quicksand"/>
              <a:cs typeface="Quicksand"/>
              <a:sym typeface="Quicksand"/>
            </a:rPr>
            <a:t>Ensure treatment adherence and monitoring </a:t>
          </a:r>
        </a:p>
      </dsp:txBody>
      <dsp:txXfrm>
        <a:off x="2629471" y="4111559"/>
        <a:ext cx="2869056" cy="13043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CA95F-7B94-4FD8-A81B-96115C04275C}">
      <dsp:nvSpPr>
        <dsp:cNvPr id="0" name=""/>
        <dsp:cNvSpPr/>
      </dsp:nvSpPr>
      <dsp:spPr>
        <a:xfrm>
          <a:off x="847" y="261892"/>
          <a:ext cx="3305999" cy="198359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Clr>
              <a:schemeClr val="dk1"/>
            </a:buClr>
            <a:buSzPts val="3000"/>
            <a:buNone/>
          </a:pPr>
          <a:r>
            <a:rPr lang="en-US" sz="2000" i="0" u="none" strike="noStrike" kern="1200" cap="none" dirty="0">
              <a:solidFill>
                <a:schemeClr val="bg1"/>
              </a:solidFill>
              <a:ea typeface="Quicksand"/>
              <a:cs typeface="Quicksand"/>
              <a:sym typeface="Quicksand"/>
            </a:rPr>
            <a:t>Accessible </a:t>
          </a:r>
          <a:r>
            <a:rPr lang="en-US" sz="2000" kern="1200" dirty="0">
              <a:solidFill>
                <a:schemeClr val="bg1"/>
              </a:solidFill>
              <a:ea typeface="Quicksand"/>
              <a:cs typeface="Quicksand"/>
              <a:sym typeface="Quicksand"/>
            </a:rPr>
            <a:t>chatbot</a:t>
          </a:r>
          <a:r>
            <a:rPr lang="en-US" sz="2000" i="0" u="none" strike="noStrike" kern="1200" cap="none" dirty="0">
              <a:solidFill>
                <a:schemeClr val="bg1"/>
              </a:solidFill>
              <a:ea typeface="Quicksand"/>
              <a:cs typeface="Quicksand"/>
              <a:sym typeface="Quicksand"/>
            </a:rPr>
            <a:t> on messenger platforms (WhatsApp)</a:t>
          </a:r>
          <a:endParaRPr lang="en-US" sz="2000" kern="1200" dirty="0">
            <a:solidFill>
              <a:schemeClr val="bg1"/>
            </a:solidFill>
          </a:endParaRPr>
        </a:p>
      </dsp:txBody>
      <dsp:txXfrm>
        <a:off x="847" y="261892"/>
        <a:ext cx="3305999" cy="1983599"/>
      </dsp:txXfrm>
    </dsp:sp>
    <dsp:sp modelId="{92C3A86B-8685-46DE-A725-E9DD7E603340}">
      <dsp:nvSpPr>
        <dsp:cNvPr id="0" name=""/>
        <dsp:cNvSpPr/>
      </dsp:nvSpPr>
      <dsp:spPr>
        <a:xfrm>
          <a:off x="3637446" y="261892"/>
          <a:ext cx="3305999" cy="198359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i="0" u="none" strike="noStrike" kern="1200" cap="none" dirty="0">
              <a:solidFill>
                <a:schemeClr val="bg1"/>
              </a:solidFill>
              <a:ea typeface="Quicksand"/>
              <a:cs typeface="Quicksand"/>
              <a:sym typeface="Quicksand"/>
            </a:rPr>
            <a:t>AI-</a:t>
          </a:r>
          <a:r>
            <a:rPr lang="en-US" sz="2000" kern="1200" dirty="0">
              <a:solidFill>
                <a:schemeClr val="bg1"/>
              </a:solidFill>
              <a:ea typeface="Quicksand"/>
              <a:cs typeface="Quicksand"/>
              <a:sym typeface="Quicksand"/>
            </a:rPr>
            <a:t>powered leprosy screening</a:t>
          </a:r>
        </a:p>
      </dsp:txBody>
      <dsp:txXfrm>
        <a:off x="3637446" y="261892"/>
        <a:ext cx="3305999" cy="1983599"/>
      </dsp:txXfrm>
    </dsp:sp>
    <dsp:sp modelId="{FA5D4CBC-BED2-4BB5-AEDF-FAC51438BB60}">
      <dsp:nvSpPr>
        <dsp:cNvPr id="0" name=""/>
        <dsp:cNvSpPr/>
      </dsp:nvSpPr>
      <dsp:spPr>
        <a:xfrm>
          <a:off x="847" y="2576091"/>
          <a:ext cx="3305999" cy="198359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ea typeface="Quicksand"/>
              <a:cs typeface="Quicksand"/>
              <a:sym typeface="Quicksand"/>
            </a:rPr>
            <a:t>Multilingual support to reach grassroots population</a:t>
          </a:r>
        </a:p>
      </dsp:txBody>
      <dsp:txXfrm>
        <a:off x="847" y="2576091"/>
        <a:ext cx="3305999" cy="1983599"/>
      </dsp:txXfrm>
    </dsp:sp>
    <dsp:sp modelId="{E81FBC12-9B4D-4714-A2B3-B905B67D3847}">
      <dsp:nvSpPr>
        <dsp:cNvPr id="0" name=""/>
        <dsp:cNvSpPr/>
      </dsp:nvSpPr>
      <dsp:spPr>
        <a:xfrm>
          <a:off x="3637446" y="2576091"/>
          <a:ext cx="3305999" cy="198359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ea typeface="Quicksand"/>
              <a:cs typeface="Quicksand"/>
              <a:sym typeface="Quicksand"/>
            </a:rPr>
            <a:t>Data analytics to track treatment progress and generate insights for health-care providers</a:t>
          </a:r>
        </a:p>
      </dsp:txBody>
      <dsp:txXfrm>
        <a:off x="3637446" y="2576091"/>
        <a:ext cx="3305999" cy="19835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50556-BFC3-4150-B028-CED92333268A}">
      <dsp:nvSpPr>
        <dsp:cNvPr id="0" name=""/>
        <dsp:cNvSpPr/>
      </dsp:nvSpPr>
      <dsp:spPr>
        <a:xfrm>
          <a:off x="0" y="527"/>
          <a:ext cx="8154648"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6E4226-2BD9-4F52-9275-CA12B757EC84}">
      <dsp:nvSpPr>
        <dsp:cNvPr id="0" name=""/>
        <dsp:cNvSpPr/>
      </dsp:nvSpPr>
      <dsp:spPr>
        <a:xfrm>
          <a:off x="0" y="527"/>
          <a:ext cx="8146684" cy="690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Increased number of leprosy cases reported due to awareness and nudge</a:t>
          </a:r>
        </a:p>
      </dsp:txBody>
      <dsp:txXfrm>
        <a:off x="0" y="527"/>
        <a:ext cx="8146684" cy="690821"/>
      </dsp:txXfrm>
    </dsp:sp>
    <dsp:sp modelId="{82522E30-79F6-4792-AB4B-3C0C369B8DE3}">
      <dsp:nvSpPr>
        <dsp:cNvPr id="0" name=""/>
        <dsp:cNvSpPr/>
      </dsp:nvSpPr>
      <dsp:spPr>
        <a:xfrm>
          <a:off x="0" y="691349"/>
          <a:ext cx="8154648"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81288A-965E-47FB-9F94-C13DCC771180}">
      <dsp:nvSpPr>
        <dsp:cNvPr id="0" name=""/>
        <dsp:cNvSpPr/>
      </dsp:nvSpPr>
      <dsp:spPr>
        <a:xfrm>
          <a:off x="0" y="691349"/>
          <a:ext cx="8146684" cy="690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Improved treatment compliance due to regular follow-ups</a:t>
          </a:r>
        </a:p>
      </dsp:txBody>
      <dsp:txXfrm>
        <a:off x="0" y="691349"/>
        <a:ext cx="8146684" cy="690821"/>
      </dsp:txXfrm>
    </dsp:sp>
    <dsp:sp modelId="{6723F328-C155-47A1-8C6A-DF03F69F0DF8}">
      <dsp:nvSpPr>
        <dsp:cNvPr id="0" name=""/>
        <dsp:cNvSpPr/>
      </dsp:nvSpPr>
      <dsp:spPr>
        <a:xfrm>
          <a:off x="0" y="1382170"/>
          <a:ext cx="8154648"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11C84F-12F3-4736-A03A-EACEB1E95E86}">
      <dsp:nvSpPr>
        <dsp:cNvPr id="0" name=""/>
        <dsp:cNvSpPr/>
      </dsp:nvSpPr>
      <dsp:spPr>
        <a:xfrm>
          <a:off x="0" y="1382170"/>
          <a:ext cx="8146684" cy="690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Reduced cases of Grade 2 (severe) disability </a:t>
          </a:r>
        </a:p>
      </dsp:txBody>
      <dsp:txXfrm>
        <a:off x="0" y="1382170"/>
        <a:ext cx="8146684" cy="690821"/>
      </dsp:txXfrm>
    </dsp:sp>
    <dsp:sp modelId="{F1D95BED-F08D-439E-8CD9-18F1B155A609}">
      <dsp:nvSpPr>
        <dsp:cNvPr id="0" name=""/>
        <dsp:cNvSpPr/>
      </dsp:nvSpPr>
      <dsp:spPr>
        <a:xfrm>
          <a:off x="0" y="2072991"/>
          <a:ext cx="8154648"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34C439-813E-46A4-BE75-8B2F972961C1}">
      <dsp:nvSpPr>
        <dsp:cNvPr id="0" name=""/>
        <dsp:cNvSpPr/>
      </dsp:nvSpPr>
      <dsp:spPr>
        <a:xfrm>
          <a:off x="0" y="2072991"/>
          <a:ext cx="8146684" cy="690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Increased community-level awareness about leprosy</a:t>
          </a:r>
        </a:p>
      </dsp:txBody>
      <dsp:txXfrm>
        <a:off x="0" y="2072991"/>
        <a:ext cx="8146684" cy="690821"/>
      </dsp:txXfrm>
    </dsp:sp>
    <dsp:sp modelId="{65ACC8BE-4BED-4611-8429-B5C1AF34D87B}">
      <dsp:nvSpPr>
        <dsp:cNvPr id="0" name=""/>
        <dsp:cNvSpPr/>
      </dsp:nvSpPr>
      <dsp:spPr>
        <a:xfrm>
          <a:off x="0" y="2763812"/>
          <a:ext cx="8154648"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1BBC3D-F133-4E7F-95C4-90796E740005}">
      <dsp:nvSpPr>
        <dsp:cNvPr id="0" name=""/>
        <dsp:cNvSpPr/>
      </dsp:nvSpPr>
      <dsp:spPr>
        <a:xfrm>
          <a:off x="0" y="2763812"/>
          <a:ext cx="8146684" cy="690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Improved access to disability management services</a:t>
          </a:r>
        </a:p>
      </dsp:txBody>
      <dsp:txXfrm>
        <a:off x="0" y="2763812"/>
        <a:ext cx="8146684" cy="69082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6D3377-D322-4E69-A1E4-1938ECE20317}">
      <dsp:nvSpPr>
        <dsp:cNvPr id="0" name=""/>
        <dsp:cNvSpPr/>
      </dsp:nvSpPr>
      <dsp:spPr>
        <a:xfrm>
          <a:off x="2372176" y="1365551"/>
          <a:ext cx="1581450" cy="1581450"/>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FEE5D0A5-4F6A-484B-8112-2979E7C5B409}">
      <dsp:nvSpPr>
        <dsp:cNvPr id="0" name=""/>
        <dsp:cNvSpPr/>
      </dsp:nvSpPr>
      <dsp:spPr>
        <a:xfrm>
          <a:off x="2245660" y="77798"/>
          <a:ext cx="1834482" cy="106183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t>High leprosy prevalence</a:t>
          </a:r>
        </a:p>
      </dsp:txBody>
      <dsp:txXfrm>
        <a:off x="2245660" y="77798"/>
        <a:ext cx="1834482" cy="1061831"/>
      </dsp:txXfrm>
    </dsp:sp>
    <dsp:sp modelId="{8042E75A-1506-4761-B8B4-30B03D158AF8}">
      <dsp:nvSpPr>
        <dsp:cNvPr id="0" name=""/>
        <dsp:cNvSpPr/>
      </dsp:nvSpPr>
      <dsp:spPr>
        <a:xfrm>
          <a:off x="2973759" y="1802483"/>
          <a:ext cx="1581450" cy="1581450"/>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46B8F76-EF29-4335-A854-24F0654380BA}">
      <dsp:nvSpPr>
        <dsp:cNvPr id="0" name=""/>
        <dsp:cNvSpPr/>
      </dsp:nvSpPr>
      <dsp:spPr>
        <a:xfrm>
          <a:off x="4681094" y="1478512"/>
          <a:ext cx="1644708" cy="115219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t>Hidden leprosy cases in the community</a:t>
          </a:r>
        </a:p>
      </dsp:txBody>
      <dsp:txXfrm>
        <a:off x="4681094" y="1478512"/>
        <a:ext cx="1644708" cy="1152199"/>
      </dsp:txXfrm>
    </dsp:sp>
    <dsp:sp modelId="{41F06378-3719-4D45-BC79-D7765A976C32}">
      <dsp:nvSpPr>
        <dsp:cNvPr id="0" name=""/>
        <dsp:cNvSpPr/>
      </dsp:nvSpPr>
      <dsp:spPr>
        <a:xfrm>
          <a:off x="2744133" y="2510069"/>
          <a:ext cx="1581450" cy="1581450"/>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A4434403-DF59-43D1-9938-2014B07D18B0}">
      <dsp:nvSpPr>
        <dsp:cNvPr id="0" name=""/>
        <dsp:cNvSpPr/>
      </dsp:nvSpPr>
      <dsp:spPr>
        <a:xfrm>
          <a:off x="4428062" y="3444029"/>
          <a:ext cx="1644708" cy="115219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t>Population exposed to multiple risks</a:t>
          </a:r>
        </a:p>
      </dsp:txBody>
      <dsp:txXfrm>
        <a:off x="4428062" y="3444029"/>
        <a:ext cx="1644708" cy="1152199"/>
      </dsp:txXfrm>
    </dsp:sp>
    <dsp:sp modelId="{B91DACD6-F0CE-403E-B104-94894225CA63}">
      <dsp:nvSpPr>
        <dsp:cNvPr id="0" name=""/>
        <dsp:cNvSpPr/>
      </dsp:nvSpPr>
      <dsp:spPr>
        <a:xfrm>
          <a:off x="2000218" y="2510069"/>
          <a:ext cx="1581450" cy="1581450"/>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158AC89A-F271-43F5-909E-F9E956EC5347}">
      <dsp:nvSpPr>
        <dsp:cNvPr id="0" name=""/>
        <dsp:cNvSpPr/>
      </dsp:nvSpPr>
      <dsp:spPr>
        <a:xfrm>
          <a:off x="253032" y="3444029"/>
          <a:ext cx="1644708" cy="115219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t>Awareness of local context</a:t>
          </a:r>
        </a:p>
      </dsp:txBody>
      <dsp:txXfrm>
        <a:off x="253032" y="3444029"/>
        <a:ext cx="1644708" cy="1152199"/>
      </dsp:txXfrm>
    </dsp:sp>
    <dsp:sp modelId="{D899E3EC-5E52-49FF-A3C3-4A3905EA8B5B}">
      <dsp:nvSpPr>
        <dsp:cNvPr id="0" name=""/>
        <dsp:cNvSpPr/>
      </dsp:nvSpPr>
      <dsp:spPr>
        <a:xfrm>
          <a:off x="1770592" y="1802483"/>
          <a:ext cx="1581450" cy="1581450"/>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1290E86-05EA-4B59-9FF1-1A7F12495469}">
      <dsp:nvSpPr>
        <dsp:cNvPr id="0" name=""/>
        <dsp:cNvSpPr/>
      </dsp:nvSpPr>
      <dsp:spPr>
        <a:xfrm>
          <a:off x="0" y="1478512"/>
          <a:ext cx="1644708" cy="115219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t>Presence of The Leprosy Mission hospital </a:t>
          </a:r>
        </a:p>
      </dsp:txBody>
      <dsp:txXfrm>
        <a:off x="0" y="1478512"/>
        <a:ext cx="1644708" cy="11521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4CB08B-4DD8-48E9-86AB-14BDD9717ACB}">
      <dsp:nvSpPr>
        <dsp:cNvPr id="0" name=""/>
        <dsp:cNvSpPr/>
      </dsp:nvSpPr>
      <dsp:spPr>
        <a:xfrm>
          <a:off x="4944127" y="3301"/>
          <a:ext cx="2354125" cy="117706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Participatory and Consultative</a:t>
          </a:r>
        </a:p>
      </dsp:txBody>
      <dsp:txXfrm>
        <a:off x="4978602" y="37776"/>
        <a:ext cx="2285175" cy="1108112"/>
      </dsp:txXfrm>
    </dsp:sp>
    <dsp:sp modelId="{44333BFB-DEC4-4259-B121-26D47B4457C0}">
      <dsp:nvSpPr>
        <dsp:cNvPr id="0" name=""/>
        <dsp:cNvSpPr/>
      </dsp:nvSpPr>
      <dsp:spPr>
        <a:xfrm>
          <a:off x="5179539" y="1180364"/>
          <a:ext cx="235412" cy="882797"/>
        </a:xfrm>
        <a:custGeom>
          <a:avLst/>
          <a:gdLst/>
          <a:ahLst/>
          <a:cxnLst/>
          <a:rect l="0" t="0" r="0" b="0"/>
          <a:pathLst>
            <a:path>
              <a:moveTo>
                <a:pt x="0" y="0"/>
              </a:moveTo>
              <a:lnTo>
                <a:pt x="0" y="882797"/>
              </a:lnTo>
              <a:lnTo>
                <a:pt x="235412" y="88279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EE55331-824E-467D-B41B-364BA8515086}">
      <dsp:nvSpPr>
        <dsp:cNvPr id="0" name=""/>
        <dsp:cNvSpPr/>
      </dsp:nvSpPr>
      <dsp:spPr>
        <a:xfrm>
          <a:off x="5414952" y="1474630"/>
          <a:ext cx="2180730" cy="117706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Consult people affected by leprosy, medical professionals and other stakeholders </a:t>
          </a:r>
        </a:p>
      </dsp:txBody>
      <dsp:txXfrm>
        <a:off x="5449427" y="1509105"/>
        <a:ext cx="2111780" cy="1108112"/>
      </dsp:txXfrm>
    </dsp:sp>
    <dsp:sp modelId="{7AB7A8BD-3275-4724-8025-0E8FD320612D}">
      <dsp:nvSpPr>
        <dsp:cNvPr id="0" name=""/>
        <dsp:cNvSpPr/>
      </dsp:nvSpPr>
      <dsp:spPr>
        <a:xfrm>
          <a:off x="5179539" y="1180364"/>
          <a:ext cx="235412" cy="2354125"/>
        </a:xfrm>
        <a:custGeom>
          <a:avLst/>
          <a:gdLst/>
          <a:ahLst/>
          <a:cxnLst/>
          <a:rect l="0" t="0" r="0" b="0"/>
          <a:pathLst>
            <a:path>
              <a:moveTo>
                <a:pt x="0" y="0"/>
              </a:moveTo>
              <a:lnTo>
                <a:pt x="0" y="2354125"/>
              </a:lnTo>
              <a:lnTo>
                <a:pt x="235412" y="235412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0B6D84-F27B-444A-94B9-44B9708C5870}">
      <dsp:nvSpPr>
        <dsp:cNvPr id="0" name=""/>
        <dsp:cNvSpPr/>
      </dsp:nvSpPr>
      <dsp:spPr>
        <a:xfrm>
          <a:off x="5414952" y="2945958"/>
          <a:ext cx="2180730" cy="117706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Learn from organisations using WhatsApp chatbot</a:t>
          </a:r>
        </a:p>
      </dsp:txBody>
      <dsp:txXfrm>
        <a:off x="5449427" y="2980433"/>
        <a:ext cx="2111780" cy="1108112"/>
      </dsp:txXfrm>
    </dsp:sp>
    <dsp:sp modelId="{A36BEF08-E958-411C-A650-4FB59117FCA4}">
      <dsp:nvSpPr>
        <dsp:cNvPr id="0" name=""/>
        <dsp:cNvSpPr/>
      </dsp:nvSpPr>
      <dsp:spPr>
        <a:xfrm>
          <a:off x="5179539" y="1180364"/>
          <a:ext cx="235412" cy="3825454"/>
        </a:xfrm>
        <a:custGeom>
          <a:avLst/>
          <a:gdLst/>
          <a:ahLst/>
          <a:cxnLst/>
          <a:rect l="0" t="0" r="0" b="0"/>
          <a:pathLst>
            <a:path>
              <a:moveTo>
                <a:pt x="0" y="0"/>
              </a:moveTo>
              <a:lnTo>
                <a:pt x="0" y="3825454"/>
              </a:lnTo>
              <a:lnTo>
                <a:pt x="235412" y="3825454"/>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CFE0B2-A4FE-40E8-84E0-C50DF120222C}">
      <dsp:nvSpPr>
        <dsp:cNvPr id="0" name=""/>
        <dsp:cNvSpPr/>
      </dsp:nvSpPr>
      <dsp:spPr>
        <a:xfrm>
          <a:off x="5414952" y="4417287"/>
          <a:ext cx="2180730" cy="117706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Field-test product prototype with target users and refine the product further before piloting it</a:t>
          </a:r>
        </a:p>
      </dsp:txBody>
      <dsp:txXfrm>
        <a:off x="5449427" y="4451762"/>
        <a:ext cx="2111780" cy="1108112"/>
      </dsp:txXfrm>
    </dsp:sp>
    <dsp:sp modelId="{D5947E78-C98F-4F00-82C2-5DDA659A73F8}">
      <dsp:nvSpPr>
        <dsp:cNvPr id="0" name=""/>
        <dsp:cNvSpPr/>
      </dsp:nvSpPr>
      <dsp:spPr>
        <a:xfrm>
          <a:off x="7886784" y="3301"/>
          <a:ext cx="2354125" cy="117706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Start small</a:t>
          </a:r>
        </a:p>
      </dsp:txBody>
      <dsp:txXfrm>
        <a:off x="7921259" y="37776"/>
        <a:ext cx="2285175" cy="1108112"/>
      </dsp:txXfrm>
    </dsp:sp>
    <dsp:sp modelId="{0ABE5113-19EE-4D6F-9FDB-65D5E4BC2E6E}">
      <dsp:nvSpPr>
        <dsp:cNvPr id="0" name=""/>
        <dsp:cNvSpPr/>
      </dsp:nvSpPr>
      <dsp:spPr>
        <a:xfrm>
          <a:off x="8122196" y="1180364"/>
          <a:ext cx="235412" cy="882797"/>
        </a:xfrm>
        <a:custGeom>
          <a:avLst/>
          <a:gdLst/>
          <a:ahLst/>
          <a:cxnLst/>
          <a:rect l="0" t="0" r="0" b="0"/>
          <a:pathLst>
            <a:path>
              <a:moveTo>
                <a:pt x="0" y="0"/>
              </a:moveTo>
              <a:lnTo>
                <a:pt x="0" y="882797"/>
              </a:lnTo>
              <a:lnTo>
                <a:pt x="235412" y="88279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83EB047-7213-42CE-AE16-9024B94CCA5C}">
      <dsp:nvSpPr>
        <dsp:cNvPr id="0" name=""/>
        <dsp:cNvSpPr/>
      </dsp:nvSpPr>
      <dsp:spPr>
        <a:xfrm>
          <a:off x="8357609" y="1474630"/>
          <a:ext cx="1883300" cy="117706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2-3 high-endemic districts</a:t>
          </a:r>
        </a:p>
      </dsp:txBody>
      <dsp:txXfrm>
        <a:off x="8392084" y="1509105"/>
        <a:ext cx="1814350" cy="1108112"/>
      </dsp:txXfrm>
    </dsp:sp>
    <dsp:sp modelId="{C1D5343D-3580-4169-924E-965FBC1D4EFB}">
      <dsp:nvSpPr>
        <dsp:cNvPr id="0" name=""/>
        <dsp:cNvSpPr/>
      </dsp:nvSpPr>
      <dsp:spPr>
        <a:xfrm>
          <a:off x="8122196" y="1180364"/>
          <a:ext cx="235412" cy="2354125"/>
        </a:xfrm>
        <a:custGeom>
          <a:avLst/>
          <a:gdLst/>
          <a:ahLst/>
          <a:cxnLst/>
          <a:rect l="0" t="0" r="0" b="0"/>
          <a:pathLst>
            <a:path>
              <a:moveTo>
                <a:pt x="0" y="0"/>
              </a:moveTo>
              <a:lnTo>
                <a:pt x="0" y="2354125"/>
              </a:lnTo>
              <a:lnTo>
                <a:pt x="235412" y="235412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E2D4B3-786A-4619-9731-8CD0B05DE3CA}">
      <dsp:nvSpPr>
        <dsp:cNvPr id="0" name=""/>
        <dsp:cNvSpPr/>
      </dsp:nvSpPr>
      <dsp:spPr>
        <a:xfrm>
          <a:off x="8357609" y="2945958"/>
          <a:ext cx="1883300" cy="117706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Focus only on leprosy and related disability</a:t>
          </a:r>
        </a:p>
      </dsp:txBody>
      <dsp:txXfrm>
        <a:off x="8392084" y="2980433"/>
        <a:ext cx="1814350" cy="11081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8B390-8B72-4298-BC94-7482E96631B4}">
      <dsp:nvSpPr>
        <dsp:cNvPr id="0" name=""/>
        <dsp:cNvSpPr/>
      </dsp:nvSpPr>
      <dsp:spPr>
        <a:xfrm rot="5400000">
          <a:off x="220309" y="3395581"/>
          <a:ext cx="658598" cy="1095893"/>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FCF932-3A95-43B8-A7D4-AE56956EC85A}">
      <dsp:nvSpPr>
        <dsp:cNvPr id="0" name=""/>
        <dsp:cNvSpPr/>
      </dsp:nvSpPr>
      <dsp:spPr>
        <a:xfrm>
          <a:off x="110373" y="3723018"/>
          <a:ext cx="989379" cy="867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u="none" kern="1200" dirty="0"/>
            <a:t>Assess existing info on leprosy</a:t>
          </a:r>
          <a:endParaRPr lang="en-US" sz="1600" kern="1200" dirty="0"/>
        </a:p>
      </dsp:txBody>
      <dsp:txXfrm>
        <a:off x="110373" y="3723018"/>
        <a:ext cx="989379" cy="867248"/>
      </dsp:txXfrm>
    </dsp:sp>
    <dsp:sp modelId="{E741CD3D-12DA-4461-BF85-AF08A4D59101}">
      <dsp:nvSpPr>
        <dsp:cNvPr id="0" name=""/>
        <dsp:cNvSpPr/>
      </dsp:nvSpPr>
      <dsp:spPr>
        <a:xfrm>
          <a:off x="913077" y="3314900"/>
          <a:ext cx="186675" cy="186675"/>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EAAFAF-60F3-4BEB-8F49-FEFA40CDDCC6}">
      <dsp:nvSpPr>
        <dsp:cNvPr id="0" name=""/>
        <dsp:cNvSpPr/>
      </dsp:nvSpPr>
      <dsp:spPr>
        <a:xfrm rot="5400000">
          <a:off x="1431503" y="3087614"/>
          <a:ext cx="658598" cy="1095893"/>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71F642-BCBC-4C03-9EE2-CAA03A039DCA}">
      <dsp:nvSpPr>
        <dsp:cNvPr id="0" name=""/>
        <dsp:cNvSpPr/>
      </dsp:nvSpPr>
      <dsp:spPr>
        <a:xfrm>
          <a:off x="1229059" y="3406794"/>
          <a:ext cx="1174393" cy="8837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u="none" kern="1200" dirty="0"/>
            <a:t>  Interview doctors, service providers, persons affected by leprosy &amp; caregivers </a:t>
          </a:r>
        </a:p>
      </dsp:txBody>
      <dsp:txXfrm>
        <a:off x="1229059" y="3406794"/>
        <a:ext cx="1174393" cy="883761"/>
      </dsp:txXfrm>
    </dsp:sp>
    <dsp:sp modelId="{59FCD2A9-BA1D-4E70-A737-84C85824783F}">
      <dsp:nvSpPr>
        <dsp:cNvPr id="0" name=""/>
        <dsp:cNvSpPr/>
      </dsp:nvSpPr>
      <dsp:spPr>
        <a:xfrm>
          <a:off x="2124270" y="3006933"/>
          <a:ext cx="186675" cy="186675"/>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F324A1-6D83-4810-B87B-6E08F690FC54}">
      <dsp:nvSpPr>
        <dsp:cNvPr id="0" name=""/>
        <dsp:cNvSpPr/>
      </dsp:nvSpPr>
      <dsp:spPr>
        <a:xfrm rot="5400000">
          <a:off x="2642696" y="2787903"/>
          <a:ext cx="658598" cy="1095893"/>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DBF729-54D5-40FF-AC5F-4197AD281E30}">
      <dsp:nvSpPr>
        <dsp:cNvPr id="0" name=""/>
        <dsp:cNvSpPr/>
      </dsp:nvSpPr>
      <dsp:spPr>
        <a:xfrm>
          <a:off x="2532759" y="3115339"/>
          <a:ext cx="989379" cy="867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u="none" kern="1200" dirty="0"/>
            <a:t>Develop info repository needed for patient care journey </a:t>
          </a:r>
        </a:p>
      </dsp:txBody>
      <dsp:txXfrm>
        <a:off x="2532759" y="3115339"/>
        <a:ext cx="989379" cy="867248"/>
      </dsp:txXfrm>
    </dsp:sp>
    <dsp:sp modelId="{6ECBA2E8-F5D0-421E-B984-3EB27971287C}">
      <dsp:nvSpPr>
        <dsp:cNvPr id="0" name=""/>
        <dsp:cNvSpPr/>
      </dsp:nvSpPr>
      <dsp:spPr>
        <a:xfrm>
          <a:off x="3335463" y="2707222"/>
          <a:ext cx="186675" cy="186675"/>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D8C180-274D-48F6-B793-B88ED74CD7A1}">
      <dsp:nvSpPr>
        <dsp:cNvPr id="0" name=""/>
        <dsp:cNvSpPr/>
      </dsp:nvSpPr>
      <dsp:spPr>
        <a:xfrm rot="5400000">
          <a:off x="3853889" y="2488192"/>
          <a:ext cx="658598" cy="1095893"/>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1F31F7-1A97-4641-986F-4784DA789622}">
      <dsp:nvSpPr>
        <dsp:cNvPr id="0" name=""/>
        <dsp:cNvSpPr/>
      </dsp:nvSpPr>
      <dsp:spPr>
        <a:xfrm>
          <a:off x="3660415" y="2815628"/>
          <a:ext cx="1156455" cy="867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u="none" kern="1200" dirty="0"/>
            <a:t>  Translate content into vernaculars and create audio-visual versions</a:t>
          </a:r>
        </a:p>
      </dsp:txBody>
      <dsp:txXfrm>
        <a:off x="3660415" y="2815628"/>
        <a:ext cx="1156455" cy="867248"/>
      </dsp:txXfrm>
    </dsp:sp>
    <dsp:sp modelId="{9590CE26-313E-4187-AE76-65B0B1399E6D}">
      <dsp:nvSpPr>
        <dsp:cNvPr id="0" name=""/>
        <dsp:cNvSpPr/>
      </dsp:nvSpPr>
      <dsp:spPr>
        <a:xfrm>
          <a:off x="4546657" y="2407511"/>
          <a:ext cx="186675" cy="186675"/>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F08C5E-69B8-4D3F-9827-439C4DE2673E}">
      <dsp:nvSpPr>
        <dsp:cNvPr id="0" name=""/>
        <dsp:cNvSpPr/>
      </dsp:nvSpPr>
      <dsp:spPr>
        <a:xfrm rot="5400000">
          <a:off x="5087890" y="2188481"/>
          <a:ext cx="658598" cy="1095893"/>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AEB4FF-A823-491F-8463-99B09BA856D5}">
      <dsp:nvSpPr>
        <dsp:cNvPr id="0" name=""/>
        <dsp:cNvSpPr/>
      </dsp:nvSpPr>
      <dsp:spPr>
        <a:xfrm>
          <a:off x="4846435" y="2515917"/>
          <a:ext cx="1252415" cy="867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u="none" kern="1200" dirty="0"/>
            <a:t>    Finalise technology partner for WhatsApp chatbot and AI integration</a:t>
          </a:r>
        </a:p>
      </dsp:txBody>
      <dsp:txXfrm>
        <a:off x="4846435" y="2515917"/>
        <a:ext cx="1252415" cy="867248"/>
      </dsp:txXfrm>
    </dsp:sp>
    <dsp:sp modelId="{63933D07-DD4E-4594-BEC3-A281C79FAA08}">
      <dsp:nvSpPr>
        <dsp:cNvPr id="0" name=""/>
        <dsp:cNvSpPr/>
      </dsp:nvSpPr>
      <dsp:spPr>
        <a:xfrm>
          <a:off x="5780657" y="2107800"/>
          <a:ext cx="186675" cy="186675"/>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0F6A2C-B302-465E-A74C-61734E4902D4}">
      <dsp:nvSpPr>
        <dsp:cNvPr id="0" name=""/>
        <dsp:cNvSpPr/>
      </dsp:nvSpPr>
      <dsp:spPr>
        <a:xfrm rot="5400000">
          <a:off x="6276276" y="1888770"/>
          <a:ext cx="658598" cy="1095893"/>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B7A2E7-8E70-4BDF-A63E-53790FA9ACCB}">
      <dsp:nvSpPr>
        <dsp:cNvPr id="0" name=""/>
        <dsp:cNvSpPr/>
      </dsp:nvSpPr>
      <dsp:spPr>
        <a:xfrm>
          <a:off x="6076781" y="2216206"/>
          <a:ext cx="1168496" cy="867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u="none" kern="1200" dirty="0"/>
            <a:t>  Map user journey on WhatsApp</a:t>
          </a:r>
        </a:p>
      </dsp:txBody>
      <dsp:txXfrm>
        <a:off x="6076781" y="2216206"/>
        <a:ext cx="1168496" cy="867248"/>
      </dsp:txXfrm>
    </dsp:sp>
    <dsp:sp modelId="{C472CB56-31E7-435D-BBF0-E83EE24C2FA9}">
      <dsp:nvSpPr>
        <dsp:cNvPr id="0" name=""/>
        <dsp:cNvSpPr/>
      </dsp:nvSpPr>
      <dsp:spPr>
        <a:xfrm>
          <a:off x="6969043" y="1808089"/>
          <a:ext cx="186675" cy="186675"/>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42F557-E2B8-4A26-9929-25508C3BA4DD}">
      <dsp:nvSpPr>
        <dsp:cNvPr id="0" name=""/>
        <dsp:cNvSpPr/>
      </dsp:nvSpPr>
      <dsp:spPr>
        <a:xfrm rot="5400000">
          <a:off x="7487469" y="1589059"/>
          <a:ext cx="658598" cy="1095893"/>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D65631-F92B-46F6-AAD7-9C52172D2200}">
      <dsp:nvSpPr>
        <dsp:cNvPr id="0" name=""/>
        <dsp:cNvSpPr/>
      </dsp:nvSpPr>
      <dsp:spPr>
        <a:xfrm>
          <a:off x="7377533" y="1916495"/>
          <a:ext cx="989379" cy="867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u="none" kern="1200" dirty="0"/>
            <a:t>Set up helpline service</a:t>
          </a:r>
        </a:p>
      </dsp:txBody>
      <dsp:txXfrm>
        <a:off x="7377533" y="1916495"/>
        <a:ext cx="989379" cy="867248"/>
      </dsp:txXfrm>
    </dsp:sp>
    <dsp:sp modelId="{5FA92ACE-852D-4787-B331-D7CD3D3ED8F3}">
      <dsp:nvSpPr>
        <dsp:cNvPr id="0" name=""/>
        <dsp:cNvSpPr/>
      </dsp:nvSpPr>
      <dsp:spPr>
        <a:xfrm>
          <a:off x="8180237" y="1508378"/>
          <a:ext cx="186675" cy="186675"/>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980CE5-0386-49C5-B0FD-73F04EBB6095}">
      <dsp:nvSpPr>
        <dsp:cNvPr id="0" name=""/>
        <dsp:cNvSpPr/>
      </dsp:nvSpPr>
      <dsp:spPr>
        <a:xfrm rot="5400000">
          <a:off x="8698663" y="1289348"/>
          <a:ext cx="658598" cy="1095893"/>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B15EB7-74D3-45B8-BB91-BA97D016EC2B}">
      <dsp:nvSpPr>
        <dsp:cNvPr id="0" name=""/>
        <dsp:cNvSpPr/>
      </dsp:nvSpPr>
      <dsp:spPr>
        <a:xfrm>
          <a:off x="8628356" y="1616784"/>
          <a:ext cx="910120" cy="867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u="none" kern="1200" dirty="0"/>
            <a:t>Stakeholder consultation on making the ChatBot intuitive and effective</a:t>
          </a:r>
        </a:p>
      </dsp:txBody>
      <dsp:txXfrm>
        <a:off x="8628356" y="1616784"/>
        <a:ext cx="910120" cy="867248"/>
      </dsp:txXfrm>
    </dsp:sp>
    <dsp:sp modelId="{90E9C261-32DA-4336-8E02-C9BADDAC9BD3}">
      <dsp:nvSpPr>
        <dsp:cNvPr id="0" name=""/>
        <dsp:cNvSpPr/>
      </dsp:nvSpPr>
      <dsp:spPr>
        <a:xfrm>
          <a:off x="9391430" y="1208667"/>
          <a:ext cx="186675" cy="186675"/>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19516C-C1DE-4291-A3C7-514187068EBB}">
      <dsp:nvSpPr>
        <dsp:cNvPr id="0" name=""/>
        <dsp:cNvSpPr/>
      </dsp:nvSpPr>
      <dsp:spPr>
        <a:xfrm rot="5400000">
          <a:off x="9909856" y="989637"/>
          <a:ext cx="658598" cy="1095893"/>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2F5F96-9473-475F-9086-441294BDC3F3}">
      <dsp:nvSpPr>
        <dsp:cNvPr id="0" name=""/>
        <dsp:cNvSpPr/>
      </dsp:nvSpPr>
      <dsp:spPr>
        <a:xfrm>
          <a:off x="9731311" y="1317073"/>
          <a:ext cx="1126596" cy="867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u="none" kern="1200" dirty="0"/>
            <a:t>Pre-pilot awareness drive about the solution</a:t>
          </a:r>
        </a:p>
      </dsp:txBody>
      <dsp:txXfrm>
        <a:off x="9731311" y="1317073"/>
        <a:ext cx="1126596" cy="867248"/>
      </dsp:txXfrm>
    </dsp:sp>
    <dsp:sp modelId="{1151461C-BD75-40B4-B3AC-D59A9699967C}">
      <dsp:nvSpPr>
        <dsp:cNvPr id="0" name=""/>
        <dsp:cNvSpPr/>
      </dsp:nvSpPr>
      <dsp:spPr>
        <a:xfrm>
          <a:off x="10602624" y="908956"/>
          <a:ext cx="186675" cy="186675"/>
        </a:xfrm>
        <a:prstGeom prst="triangle">
          <a:avLst>
            <a:gd name="adj" fmla="val 10000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3FE787-FCE2-4CC1-823D-23BB40B159E0}">
      <dsp:nvSpPr>
        <dsp:cNvPr id="0" name=""/>
        <dsp:cNvSpPr/>
      </dsp:nvSpPr>
      <dsp:spPr>
        <a:xfrm rot="5400000">
          <a:off x="11121050" y="689926"/>
          <a:ext cx="658598" cy="1095893"/>
        </a:xfrm>
        <a:prstGeom prst="corner">
          <a:avLst>
            <a:gd name="adj1" fmla="val 16120"/>
            <a:gd name="adj2" fmla="val 1611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C90DDE-7644-41BC-B1C7-14AE21A29F5C}">
      <dsp:nvSpPr>
        <dsp:cNvPr id="0" name=""/>
        <dsp:cNvSpPr/>
      </dsp:nvSpPr>
      <dsp:spPr>
        <a:xfrm>
          <a:off x="11011113" y="1017362"/>
          <a:ext cx="989379" cy="867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0" i="0" u="none" kern="1200" dirty="0"/>
            <a:t>Pilot the solution</a:t>
          </a:r>
        </a:p>
      </dsp:txBody>
      <dsp:txXfrm>
        <a:off x="11011113" y="1017362"/>
        <a:ext cx="989379" cy="867248"/>
      </dsp:txXfrm>
    </dsp:sp>
  </dsp:spTree>
</dsp:drawing>
</file>

<file path=ppt/diagrams/layout1.xml><?xml version="1.0" encoding="utf-8"?>
<dgm:layoutDef xmlns:dgm="http://schemas.openxmlformats.org/drawingml/2006/diagram" xmlns:a="http://schemas.openxmlformats.org/drawingml/2006/main" uniqueId="urn:microsoft.com/office/officeart/2008/layout/IncreasingCircleProcess">
  <dgm:title val=""/>
  <dgm:desc val=""/>
  <dgm:catLst>
    <dgm:cat type="list" pri="8300"/>
    <dgm:cat type="process" pri="43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param type="horzAlign" val="ctr"/>
          <dgm:param type="vertAlign" val="t"/>
        </dgm:alg>
      </dgm:if>
      <dgm:else name="Name3">
        <dgm:alg type="lin">
          <dgm:param type="linDir" val="fromR"/>
          <dgm:param type="horzAlign" val="ctr"/>
          <dgm:param type="vertAlign" val="t"/>
        </dgm:alg>
      </dgm:else>
    </dgm:choose>
    <dgm:shape xmlns:r="http://schemas.openxmlformats.org/officeDocument/2006/relationships" r:blip="">
      <dgm:adjLst/>
    </dgm:shape>
    <dgm:constrLst>
      <dgm:constr type="primFontSz" for="des" forName="Child" val="65"/>
      <dgm:constr type="primFontSz" for="des" forName="Parent" val="65"/>
      <dgm:constr type="primFontSz" for="des" forName="Child" refType="primFontSz" refFor="des" refForName="Parent" op="lte"/>
      <dgm:constr type="w" for="ch" forName="composite" refType="w"/>
      <dgm:constr type="h" for="ch" forName="composite" refType="h"/>
      <dgm:constr type="sp" refType="w" refFor="ch" refForName="composite" op="equ" fact="0.05"/>
      <dgm:constr type="w" for="ch" forName="sibTrans" refType="h" refFor="ch" refForName="composite" op="equ" fact="0.04"/>
    </dgm:constrLst>
    <dgm:forEach name="nodesForEach" axis="ch" ptType="node" cnt="7">
      <dgm:layoutNode name="composite">
        <dgm:alg type="composite">
          <dgm:param type="ar" val="0.8"/>
        </dgm:alg>
        <dgm:choose name="Name4">
          <dgm:if name="Name5" func="var" arg="dir" op="equ" val="norm">
            <dgm:constrLst>
              <dgm:constr type="l" for="ch" forName="Child" refType="w" fact="0.29"/>
              <dgm:constr type="t" for="ch" forName="Child" refType="h" fact="0.192"/>
              <dgm:constr type="w" for="ch" forName="Child" refType="w" fact="0.71"/>
              <dgm:constr type="h" for="ch" forName="Child" refType="h" fact="0.808"/>
              <dgm:constr type="l" for="ch" forName="Parent" refType="w" fact="0.29"/>
              <dgm:constr type="t" for="ch" forName="Parent" refType="h" fact="0"/>
              <dgm:constr type="w" for="ch" forName="Parent" refType="w" fact="0.71"/>
              <dgm:constr type="h" for="ch" forName="Parent" refType="h" fact="0.192"/>
              <dgm:constr type="l" for="ch" forName="BackAccent" refType="w" fact="0"/>
              <dgm:constr type="t" for="ch" forName="BackAccent" refType="h" fact="0"/>
              <dgm:constr type="w" for="ch" forName="BackAccent" refType="w" fact="0.24"/>
              <dgm:constr type="h" for="ch" forName="BackAccent" refType="h" fact="0.192"/>
              <dgm:constr type="l" for="ch" forName="Accent" refType="w" fact="0.024"/>
              <dgm:constr type="t" for="ch" forName="Accent" refType="h" fact="0.0192"/>
              <dgm:constr type="w" for="ch" forName="Accent" refType="w" fact="0.192"/>
              <dgm:constr type="h" for="ch" forName="Accent" refType="h" fact="0.1536"/>
            </dgm:constrLst>
          </dgm:if>
          <dgm:else name="Name6">
            <dgm:constrLst>
              <dgm:constr type="r" for="ch" forName="Child" refType="w" fact="0.71"/>
              <dgm:constr type="t" for="ch" forName="Child" refType="h" fact="0.192"/>
              <dgm:constr type="w" for="ch" forName="Child" refType="w" fact="0.71"/>
              <dgm:constr type="h" for="ch" forName="Child" refType="h" fact="0.808"/>
              <dgm:constr type="r" for="ch" forName="Parent" refType="w" fact="0.71"/>
              <dgm:constr type="t" for="ch" forName="Parent" refType="h" fact="0"/>
              <dgm:constr type="w" for="ch" forName="Parent" refType="w" fact="0.71"/>
              <dgm:constr type="h" for="ch" forName="Parent" refType="h" fact="0.192"/>
              <dgm:constr type="r" for="ch" forName="BackAccent" refType="w"/>
              <dgm:constr type="t" for="ch" forName="BackAccent" refType="h" fact="0"/>
              <dgm:constr type="w" for="ch" forName="BackAccent" refType="w" fact="0.24"/>
              <dgm:constr type="h" for="ch" forName="BackAccent" refType="h" fact="0.192"/>
              <dgm:constr type="r" for="ch" forName="Accent" refType="w" fact="0.976"/>
              <dgm:constr type="t" for="ch" forName="Accent" refType="h" fact="0.0192"/>
              <dgm:constr type="w" for="ch" forName="Accent" refType="w" fact="0.192"/>
              <dgm:constr type="h" for="ch" forName="Accent" refType="h" fact="0.1536"/>
            </dgm:constrLst>
          </dgm:else>
        </dgm:choose>
        <dgm:layoutNode name="BackAccent" styleLbl="bgShp">
          <dgm:alg type="sp"/>
          <dgm:shape xmlns:r="http://schemas.openxmlformats.org/officeDocument/2006/relationships" type="ellipse" r:blip="">
            <dgm:adjLst/>
          </dgm:shape>
          <dgm:presOf/>
        </dgm:layoutNode>
        <dgm:layoutNode name="Accent" styleLbl="alignNode1">
          <dgm:alg type="sp"/>
          <dgm:choose name="Name7">
            <dgm:if name="Name8" axis="precedSib" ptType="node" func="cnt" op="equ" val="0">
              <dgm:choose name="Name9">
                <dgm:if name="Name10" axis="followSib" ptType="node" func="cnt" op="equ" val="0">
                  <dgm:shape xmlns:r="http://schemas.openxmlformats.org/officeDocument/2006/relationships" type="chord" r:blip="">
                    <dgm:adjLst>
                      <dgm:adj idx="1" val="-90"/>
                      <dgm:adj idx="2" val="-90"/>
                    </dgm:adjLst>
                  </dgm:shape>
                </dgm:if>
                <dgm:if name="Name11" axis="followSib" ptType="node" func="cnt" op="equ" val="1">
                  <dgm:shape xmlns:r="http://schemas.openxmlformats.org/officeDocument/2006/relationships" type="chord" r:blip="">
                    <dgm:adjLst>
                      <dgm:adj idx="1" val="0"/>
                      <dgm:adj idx="2" val="180"/>
                    </dgm:adjLst>
                  </dgm:shape>
                </dgm:if>
                <dgm:if name="Name12" axis="followSib" ptType="node" func="cnt" op="equ" val="2">
                  <dgm:shape xmlns:r="http://schemas.openxmlformats.org/officeDocument/2006/relationships" type="chord" r:blip="">
                    <dgm:adjLst>
                      <dgm:adj idx="1" val="19.4712"/>
                      <dgm:adj idx="2" val="160.5288"/>
                    </dgm:adjLst>
                  </dgm:shape>
                </dgm:if>
                <dgm:if name="Name13" axis="followSib" ptType="node" func="cnt" op="equ" val="3">
                  <dgm:shape xmlns:r="http://schemas.openxmlformats.org/officeDocument/2006/relationships" type="chord" r:blip="">
                    <dgm:adjLst>
                      <dgm:adj idx="1" val="30"/>
                      <dgm:adj idx="2" val="150"/>
                    </dgm:adjLst>
                  </dgm:shape>
                </dgm:if>
                <dgm:if name="Name14" axis="followSib" ptType="node" func="cnt" op="equ" val="4">
                  <dgm:shape xmlns:r="http://schemas.openxmlformats.org/officeDocument/2006/relationships" type="chord" r:blip="">
                    <dgm:adjLst>
                      <dgm:adj idx="1" val="38.8699"/>
                      <dgm:adj idx="2" val="143.1301"/>
                    </dgm:adjLst>
                  </dgm:shape>
                </dgm:if>
                <dgm:if name="Name15" axis="followSib" ptType="node" func="cnt" op="equ" val="5">
                  <dgm:shape xmlns:r="http://schemas.openxmlformats.org/officeDocument/2006/relationships" type="chord" r:blip="">
                    <dgm:adjLst>
                      <dgm:adj idx="1" val="41.8103"/>
                      <dgm:adj idx="2" val="138.1897"/>
                    </dgm:adjLst>
                  </dgm:shape>
                </dgm:if>
                <dgm:else name="Name16">
                  <dgm:shape xmlns:r="http://schemas.openxmlformats.org/officeDocument/2006/relationships" type="chord" r:blip="">
                    <dgm:adjLst>
                      <dgm:adj idx="1" val="45.5847"/>
                      <dgm:adj idx="2" val="134.4153"/>
                    </dgm:adjLst>
                  </dgm:shape>
                </dgm:else>
              </dgm:choose>
            </dgm:if>
            <dgm:if name="Name17" axis="precedSib" ptType="node" func="cnt" op="equ" val="1">
              <dgm:choose name="Name18">
                <dgm:if name="Name19" axis="followSib" ptType="node" func="cnt" op="equ" val="0">
                  <dgm:shape xmlns:r="http://schemas.openxmlformats.org/officeDocument/2006/relationships" type="chord" r:blip="">
                    <dgm:adjLst>
                      <dgm:adj idx="1" val="-90"/>
                      <dgm:adj idx="2" val="-90"/>
                    </dgm:adjLst>
                  </dgm:shape>
                </dgm:if>
                <dgm:if name="Name20" axis="followSib" ptType="node" func="cnt" op="equ" val="1">
                  <dgm:shape xmlns:r="http://schemas.openxmlformats.org/officeDocument/2006/relationships" type="chord" r:blip="">
                    <dgm:adjLst>
                      <dgm:adj idx="1" val="-19.4712"/>
                      <dgm:adj idx="2" val="-160.5288"/>
                    </dgm:adjLst>
                  </dgm:shape>
                </dgm:if>
                <dgm:if name="Name21" axis="followSib" ptType="node" func="cnt" op="equ" val="2">
                  <dgm:shape xmlns:r="http://schemas.openxmlformats.org/officeDocument/2006/relationships" type="chord" r:blip="">
                    <dgm:adjLst>
                      <dgm:adj idx="1" val="0"/>
                      <dgm:adj idx="2" val="180"/>
                    </dgm:adjLst>
                  </dgm:shape>
                </dgm:if>
                <dgm:if name="Name22" axis="followSib" ptType="node" func="cnt" op="equ" val="3">
                  <dgm:shape xmlns:r="http://schemas.openxmlformats.org/officeDocument/2006/relationships" type="chord" r:blip="">
                    <dgm:adjLst>
                      <dgm:adj idx="1" val="11.537"/>
                      <dgm:adj idx="2" val="168.463"/>
                    </dgm:adjLst>
                  </dgm:shape>
                </dgm:if>
                <dgm:if name="Name23" axis="followSib" ptType="node" func="cnt" op="equ" val="4">
                  <dgm:shape xmlns:r="http://schemas.openxmlformats.org/officeDocument/2006/relationships" type="chord" r:blip="">
                    <dgm:adjLst>
                      <dgm:adj idx="1" val="19.4712"/>
                      <dgm:adj idx="2" val="160.5288"/>
                    </dgm:adjLst>
                  </dgm:shape>
                </dgm:if>
                <dgm:else name="Name24">
                  <dgm:shape xmlns:r="http://schemas.openxmlformats.org/officeDocument/2006/relationships" type="chord" r:blip="">
                    <dgm:adjLst>
                      <dgm:adj idx="1" val="25.3769"/>
                      <dgm:adj idx="2" val="154.6231"/>
                    </dgm:adjLst>
                  </dgm:shape>
                </dgm:else>
              </dgm:choose>
            </dgm:if>
            <dgm:if name="Name25" axis="precedSib" ptType="node" func="cnt" op="equ" val="2">
              <dgm:choose name="Name26">
                <dgm:if name="Name27" axis="followSib" ptType="node" func="cnt" op="equ" val="0">
                  <dgm:shape xmlns:r="http://schemas.openxmlformats.org/officeDocument/2006/relationships" type="chord" r:blip="">
                    <dgm:adjLst>
                      <dgm:adj idx="1" val="-90"/>
                      <dgm:adj idx="2" val="-90"/>
                    </dgm:adjLst>
                  </dgm:shape>
                </dgm:if>
                <dgm:if name="Name28" axis="followSib" ptType="node" func="cnt" op="equ" val="1">
                  <dgm:shape xmlns:r="http://schemas.openxmlformats.org/officeDocument/2006/relationships" type="chord" r:blip="">
                    <dgm:adjLst>
                      <dgm:adj idx="1" val="-30"/>
                      <dgm:adj idx="2" val="-150"/>
                    </dgm:adjLst>
                  </dgm:shape>
                </dgm:if>
                <dgm:if name="Name29" axis="followSib" ptType="node" func="cnt" op="equ" val="2">
                  <dgm:shape xmlns:r="http://schemas.openxmlformats.org/officeDocument/2006/relationships" type="chord" r:blip="">
                    <dgm:adjLst>
                      <dgm:adj idx="1" val="-11.537"/>
                      <dgm:adj idx="2" val="-168.463"/>
                    </dgm:adjLst>
                  </dgm:shape>
                </dgm:if>
                <dgm:if name="Name30" axis="followSib" ptType="node" func="cnt" op="equ" val="3">
                  <dgm:shape xmlns:r="http://schemas.openxmlformats.org/officeDocument/2006/relationships" type="chord" r:blip="">
                    <dgm:adjLst>
                      <dgm:adj idx="1" val="0"/>
                      <dgm:adj idx="2" val="180"/>
                    </dgm:adjLst>
                  </dgm:shape>
                </dgm:if>
                <dgm:else name="Name31">
                  <dgm:shape xmlns:r="http://schemas.openxmlformats.org/officeDocument/2006/relationships" type="chord" r:blip="">
                    <dgm:adjLst>
                      <dgm:adj idx="1" val="8.2133"/>
                      <dgm:adj idx="2" val="171.7867"/>
                    </dgm:adjLst>
                  </dgm:shape>
                </dgm:else>
              </dgm:choose>
            </dgm:if>
            <dgm:if name="Name32" axis="precedSib" ptType="node" func="cnt" op="equ" val="3">
              <dgm:choose name="Name33">
                <dgm:if name="Name34" axis="followSib" ptType="node" func="cnt" op="equ" val="0">
                  <dgm:shape xmlns:r="http://schemas.openxmlformats.org/officeDocument/2006/relationships" type="chord" r:blip="">
                    <dgm:adjLst>
                      <dgm:adj idx="1" val="-90"/>
                      <dgm:adj idx="2" val="-90"/>
                    </dgm:adjLst>
                  </dgm:shape>
                </dgm:if>
                <dgm:if name="Name35" axis="followSib" ptType="node" func="cnt" op="equ" val="1">
                  <dgm:shape xmlns:r="http://schemas.openxmlformats.org/officeDocument/2006/relationships" type="chord" r:blip="">
                    <dgm:adjLst>
                      <dgm:adj idx="1" val="-38.8699"/>
                      <dgm:adj idx="2" val="-143.1301"/>
                    </dgm:adjLst>
                  </dgm:shape>
                </dgm:if>
                <dgm:if name="Name36" axis="followSib" ptType="node" func="cnt" op="equ" val="2">
                  <dgm:shape xmlns:r="http://schemas.openxmlformats.org/officeDocument/2006/relationships" type="chord" r:blip="">
                    <dgm:adjLst>
                      <dgm:adj idx="1" val="-19.4712"/>
                      <dgm:adj idx="2" val="-160.5288"/>
                    </dgm:adjLst>
                  </dgm:shape>
                </dgm:if>
                <dgm:else name="Name37">
                  <dgm:shape xmlns:r="http://schemas.openxmlformats.org/officeDocument/2006/relationships" type="chord" r:blip="">
                    <dgm:adjLst>
                      <dgm:adj idx="1" val="-8.2133"/>
                      <dgm:adj idx="2" val="-171.7867"/>
                    </dgm:adjLst>
                  </dgm:shape>
                </dgm:else>
              </dgm:choose>
            </dgm:if>
            <dgm:if name="Name38" axis="precedSib" ptType="node" func="cnt" op="equ" val="4">
              <dgm:choose name="Name39">
                <dgm:if name="Name40" axis="followSib" ptType="node" func="cnt" op="equ" val="0">
                  <dgm:shape xmlns:r="http://schemas.openxmlformats.org/officeDocument/2006/relationships" type="chord" r:blip="">
                    <dgm:adjLst>
                      <dgm:adj idx="1" val="-90"/>
                      <dgm:adj idx="2" val="-90"/>
                    </dgm:adjLst>
                  </dgm:shape>
                </dgm:if>
                <dgm:if name="Name41" axis="followSib" ptType="node" func="cnt" op="equ" val="1">
                  <dgm:shape xmlns:r="http://schemas.openxmlformats.org/officeDocument/2006/relationships" type="chord" r:blip="">
                    <dgm:adjLst>
                      <dgm:adj idx="1" val="-41.8103"/>
                      <dgm:adj idx="2" val="-138.1897"/>
                    </dgm:adjLst>
                  </dgm:shape>
                </dgm:if>
                <dgm:else name="Name42">
                  <dgm:shape xmlns:r="http://schemas.openxmlformats.org/officeDocument/2006/relationships" type="chord" r:blip="">
                    <dgm:adjLst>
                      <dgm:adj idx="1" val="-25.3769"/>
                      <dgm:adj idx="2" val="-154.6231"/>
                    </dgm:adjLst>
                  </dgm:shape>
                </dgm:else>
              </dgm:choose>
            </dgm:if>
            <dgm:if name="Name43" axis="precedSib" ptType="node" func="cnt" op="equ" val="5">
              <dgm:choose name="Name44">
                <dgm:if name="Name45" axis="followSib" ptType="node" func="cnt" op="equ" val="0">
                  <dgm:shape xmlns:r="http://schemas.openxmlformats.org/officeDocument/2006/relationships" type="chord" r:blip="">
                    <dgm:adjLst>
                      <dgm:adj idx="1" val="-90"/>
                      <dgm:adj idx="2" val="-90"/>
                    </dgm:adjLst>
                  </dgm:shape>
                </dgm:if>
                <dgm:else name="Name46">
                  <dgm:shape xmlns:r="http://schemas.openxmlformats.org/officeDocument/2006/relationships" type="chord" r:blip="">
                    <dgm:adjLst>
                      <dgm:adj idx="1" val="-45.5847"/>
                      <dgm:adj idx="2" val="-134.4153"/>
                    </dgm:adjLst>
                  </dgm:shape>
                </dgm:else>
              </dgm:choose>
            </dgm:if>
            <dgm:else name="Name47">
              <dgm:shape xmlns:r="http://schemas.openxmlformats.org/officeDocument/2006/relationships" type="chord" r:blip="">
                <dgm:adjLst>
                  <dgm:adj idx="1" val="-90"/>
                  <dgm:adj idx="2" val="-90"/>
                </dgm:adjLst>
              </dgm:shape>
            </dgm:else>
          </dgm:choose>
          <dgm:presOf/>
        </dgm:layoutNode>
        <dgm:layoutNode name="Child" styleLbl="revTx">
          <dgm:varLst>
            <dgm:chMax val="0"/>
            <dgm:chPref val="0"/>
            <dgm:bulletEnabled val="1"/>
          </dgm:varLst>
          <dgm:choose name="Name48">
            <dgm:if name="Name49" func="var" arg="dir" op="equ" val="norm">
              <dgm:alg type="tx">
                <dgm:param type="parTxLTRAlign" val="l"/>
                <dgm:param type="parTxRTLAlign" val="l"/>
                <dgm:param type="txAnchorVert" val="t"/>
              </dgm:alg>
            </dgm:if>
            <dgm:else name="Name50">
              <dgm:alg type="tx">
                <dgm:param type="parTxLTRAlign" val="r"/>
                <dgm:param type="parTxRTLAlign" val="r"/>
                <dgm:param type="txAnchorVert" val="t"/>
              </dgm:alg>
            </dgm:else>
          </dgm:choose>
          <dgm:choose name="Name51">
            <dgm:if name="Name52" axis="ch" ptType="node" func="cnt" op="gte" val="1">
              <dgm:shape xmlns:r="http://schemas.openxmlformats.org/officeDocument/2006/relationships" type="rect" r:blip="">
                <dgm:adjLst/>
              </dgm:shape>
            </dgm:if>
            <dgm:else name="Name53">
              <dgm:shape xmlns:r="http://schemas.openxmlformats.org/officeDocument/2006/relationships" type="rect" r:blip="" hideGeom="1">
                <dgm:adjLst/>
              </dgm:shape>
            </dgm:else>
          </dgm:choose>
          <dgm:choose name="Name54">
            <dgm:if name="Name55" axis="ch" ptType="node" func="cnt" op="gte" val="1">
              <dgm:presOf axis="des" ptType="node"/>
            </dgm:if>
            <dgm:else name="Name56">
              <dgm:presOf/>
            </dgm:else>
          </dgm:choos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revTx">
          <dgm:varLst>
            <dgm:chMax val="1"/>
            <dgm:chPref val="1"/>
            <dgm:bulletEnabled val="1"/>
          </dgm:varLst>
          <dgm:choose name="Name57">
            <dgm:if name="Name58" func="var" arg="dir" op="equ" val="norm">
              <dgm:alg type="tx">
                <dgm:param type="parTxLTRAlign" val="l"/>
                <dgm:param type="parTxRTLAlign" val="l"/>
                <dgm:param type="shpTxLTRAlignCh" val="l"/>
                <dgm:param type="shpTxRTLAlignCh" val="l"/>
                <dgm:param type="txAnchorVert" val="b"/>
                <dgm:param type="txAnchorVertCh" val="b"/>
              </dgm:alg>
            </dgm:if>
            <dgm:else name="Name59">
              <dgm:alg type="tx">
                <dgm:param type="parTxLTRAlign" val="r"/>
                <dgm:param type="parTxRTLAlign" val="r"/>
                <dgm:param type="shpTxLTRAlignCh" val="r"/>
                <dgm:param type="shpTxRTLAlignCh" val="r"/>
                <dgm:param type="txAnchorVert" val="b"/>
                <dgm:param type="txAnchorVertCh" val="b"/>
              </dgm:alg>
            </dgm:else>
          </dgm:choose>
          <dgm:shape xmlns:r="http://schemas.openxmlformats.org/officeDocument/2006/relationships" type="rect" r:blip="">
            <dgm:adjLst/>
          </dgm:shape>
          <dgm:presOf axis="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IncreasingCircleProcess">
  <dgm:title val=""/>
  <dgm:desc val=""/>
  <dgm:catLst>
    <dgm:cat type="list" pri="8300"/>
    <dgm:cat type="process" pri="43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param type="horzAlign" val="ctr"/>
          <dgm:param type="vertAlign" val="t"/>
        </dgm:alg>
      </dgm:if>
      <dgm:else name="Name3">
        <dgm:alg type="lin">
          <dgm:param type="linDir" val="fromR"/>
          <dgm:param type="horzAlign" val="ctr"/>
          <dgm:param type="vertAlign" val="t"/>
        </dgm:alg>
      </dgm:else>
    </dgm:choose>
    <dgm:shape xmlns:r="http://schemas.openxmlformats.org/officeDocument/2006/relationships" r:blip="">
      <dgm:adjLst/>
    </dgm:shape>
    <dgm:constrLst>
      <dgm:constr type="primFontSz" for="des" forName="Child" val="65"/>
      <dgm:constr type="primFontSz" for="des" forName="Parent" val="65"/>
      <dgm:constr type="primFontSz" for="des" forName="Child" refType="primFontSz" refFor="des" refForName="Parent" op="lte"/>
      <dgm:constr type="w" for="ch" forName="composite" refType="w"/>
      <dgm:constr type="h" for="ch" forName="composite" refType="h"/>
      <dgm:constr type="sp" refType="w" refFor="ch" refForName="composite" op="equ" fact="0.05"/>
      <dgm:constr type="w" for="ch" forName="sibTrans" refType="h" refFor="ch" refForName="composite" op="equ" fact="0.04"/>
    </dgm:constrLst>
    <dgm:forEach name="nodesForEach" axis="ch" ptType="node" cnt="7">
      <dgm:layoutNode name="composite">
        <dgm:alg type="composite">
          <dgm:param type="ar" val="0.8"/>
        </dgm:alg>
        <dgm:choose name="Name4">
          <dgm:if name="Name5" func="var" arg="dir" op="equ" val="norm">
            <dgm:constrLst>
              <dgm:constr type="l" for="ch" forName="Child" refType="w" fact="0.29"/>
              <dgm:constr type="t" for="ch" forName="Child" refType="h" fact="0.192"/>
              <dgm:constr type="w" for="ch" forName="Child" refType="w" fact="0.71"/>
              <dgm:constr type="h" for="ch" forName="Child" refType="h" fact="0.808"/>
              <dgm:constr type="l" for="ch" forName="Parent" refType="w" fact="0.29"/>
              <dgm:constr type="t" for="ch" forName="Parent" refType="h" fact="0"/>
              <dgm:constr type="w" for="ch" forName="Parent" refType="w" fact="0.71"/>
              <dgm:constr type="h" for="ch" forName="Parent" refType="h" fact="0.192"/>
              <dgm:constr type="l" for="ch" forName="BackAccent" refType="w" fact="0"/>
              <dgm:constr type="t" for="ch" forName="BackAccent" refType="h" fact="0"/>
              <dgm:constr type="w" for="ch" forName="BackAccent" refType="w" fact="0.24"/>
              <dgm:constr type="h" for="ch" forName="BackAccent" refType="h" fact="0.192"/>
              <dgm:constr type="l" for="ch" forName="Accent" refType="w" fact="0.024"/>
              <dgm:constr type="t" for="ch" forName="Accent" refType="h" fact="0.0192"/>
              <dgm:constr type="w" for="ch" forName="Accent" refType="w" fact="0.192"/>
              <dgm:constr type="h" for="ch" forName="Accent" refType="h" fact="0.1536"/>
            </dgm:constrLst>
          </dgm:if>
          <dgm:else name="Name6">
            <dgm:constrLst>
              <dgm:constr type="r" for="ch" forName="Child" refType="w" fact="0.71"/>
              <dgm:constr type="t" for="ch" forName="Child" refType="h" fact="0.192"/>
              <dgm:constr type="w" for="ch" forName="Child" refType="w" fact="0.71"/>
              <dgm:constr type="h" for="ch" forName="Child" refType="h" fact="0.808"/>
              <dgm:constr type="r" for="ch" forName="Parent" refType="w" fact="0.71"/>
              <dgm:constr type="t" for="ch" forName="Parent" refType="h" fact="0"/>
              <dgm:constr type="w" for="ch" forName="Parent" refType="w" fact="0.71"/>
              <dgm:constr type="h" for="ch" forName="Parent" refType="h" fact="0.192"/>
              <dgm:constr type="r" for="ch" forName="BackAccent" refType="w"/>
              <dgm:constr type="t" for="ch" forName="BackAccent" refType="h" fact="0"/>
              <dgm:constr type="w" for="ch" forName="BackAccent" refType="w" fact="0.24"/>
              <dgm:constr type="h" for="ch" forName="BackAccent" refType="h" fact="0.192"/>
              <dgm:constr type="r" for="ch" forName="Accent" refType="w" fact="0.976"/>
              <dgm:constr type="t" for="ch" forName="Accent" refType="h" fact="0.0192"/>
              <dgm:constr type="w" for="ch" forName="Accent" refType="w" fact="0.192"/>
              <dgm:constr type="h" for="ch" forName="Accent" refType="h" fact="0.1536"/>
            </dgm:constrLst>
          </dgm:else>
        </dgm:choose>
        <dgm:layoutNode name="BackAccent" styleLbl="bgShp">
          <dgm:alg type="sp"/>
          <dgm:shape xmlns:r="http://schemas.openxmlformats.org/officeDocument/2006/relationships" type="ellipse" r:blip="">
            <dgm:adjLst/>
          </dgm:shape>
          <dgm:presOf/>
        </dgm:layoutNode>
        <dgm:layoutNode name="Accent" styleLbl="alignNode1">
          <dgm:alg type="sp"/>
          <dgm:choose name="Name7">
            <dgm:if name="Name8" axis="precedSib" ptType="node" func="cnt" op="equ" val="0">
              <dgm:choose name="Name9">
                <dgm:if name="Name10" axis="followSib" ptType="node" func="cnt" op="equ" val="0">
                  <dgm:shape xmlns:r="http://schemas.openxmlformats.org/officeDocument/2006/relationships" type="chord" r:blip="">
                    <dgm:adjLst>
                      <dgm:adj idx="1" val="-90"/>
                      <dgm:adj idx="2" val="-90"/>
                    </dgm:adjLst>
                  </dgm:shape>
                </dgm:if>
                <dgm:if name="Name11" axis="followSib" ptType="node" func="cnt" op="equ" val="1">
                  <dgm:shape xmlns:r="http://schemas.openxmlformats.org/officeDocument/2006/relationships" type="chord" r:blip="">
                    <dgm:adjLst>
                      <dgm:adj idx="1" val="0"/>
                      <dgm:adj idx="2" val="180"/>
                    </dgm:adjLst>
                  </dgm:shape>
                </dgm:if>
                <dgm:if name="Name12" axis="followSib" ptType="node" func="cnt" op="equ" val="2">
                  <dgm:shape xmlns:r="http://schemas.openxmlformats.org/officeDocument/2006/relationships" type="chord" r:blip="">
                    <dgm:adjLst>
                      <dgm:adj idx="1" val="19.4712"/>
                      <dgm:adj idx="2" val="160.5288"/>
                    </dgm:adjLst>
                  </dgm:shape>
                </dgm:if>
                <dgm:if name="Name13" axis="followSib" ptType="node" func="cnt" op="equ" val="3">
                  <dgm:shape xmlns:r="http://schemas.openxmlformats.org/officeDocument/2006/relationships" type="chord" r:blip="">
                    <dgm:adjLst>
                      <dgm:adj idx="1" val="30"/>
                      <dgm:adj idx="2" val="150"/>
                    </dgm:adjLst>
                  </dgm:shape>
                </dgm:if>
                <dgm:if name="Name14" axis="followSib" ptType="node" func="cnt" op="equ" val="4">
                  <dgm:shape xmlns:r="http://schemas.openxmlformats.org/officeDocument/2006/relationships" type="chord" r:blip="">
                    <dgm:adjLst>
                      <dgm:adj idx="1" val="38.8699"/>
                      <dgm:adj idx="2" val="143.1301"/>
                    </dgm:adjLst>
                  </dgm:shape>
                </dgm:if>
                <dgm:if name="Name15" axis="followSib" ptType="node" func="cnt" op="equ" val="5">
                  <dgm:shape xmlns:r="http://schemas.openxmlformats.org/officeDocument/2006/relationships" type="chord" r:blip="">
                    <dgm:adjLst>
                      <dgm:adj idx="1" val="41.8103"/>
                      <dgm:adj idx="2" val="138.1897"/>
                    </dgm:adjLst>
                  </dgm:shape>
                </dgm:if>
                <dgm:else name="Name16">
                  <dgm:shape xmlns:r="http://schemas.openxmlformats.org/officeDocument/2006/relationships" type="chord" r:blip="">
                    <dgm:adjLst>
                      <dgm:adj idx="1" val="45.5847"/>
                      <dgm:adj idx="2" val="134.4153"/>
                    </dgm:adjLst>
                  </dgm:shape>
                </dgm:else>
              </dgm:choose>
            </dgm:if>
            <dgm:if name="Name17" axis="precedSib" ptType="node" func="cnt" op="equ" val="1">
              <dgm:choose name="Name18">
                <dgm:if name="Name19" axis="followSib" ptType="node" func="cnt" op="equ" val="0">
                  <dgm:shape xmlns:r="http://schemas.openxmlformats.org/officeDocument/2006/relationships" type="chord" r:blip="">
                    <dgm:adjLst>
                      <dgm:adj idx="1" val="-90"/>
                      <dgm:adj idx="2" val="-90"/>
                    </dgm:adjLst>
                  </dgm:shape>
                </dgm:if>
                <dgm:if name="Name20" axis="followSib" ptType="node" func="cnt" op="equ" val="1">
                  <dgm:shape xmlns:r="http://schemas.openxmlformats.org/officeDocument/2006/relationships" type="chord" r:blip="">
                    <dgm:adjLst>
                      <dgm:adj idx="1" val="-19.4712"/>
                      <dgm:adj idx="2" val="-160.5288"/>
                    </dgm:adjLst>
                  </dgm:shape>
                </dgm:if>
                <dgm:if name="Name21" axis="followSib" ptType="node" func="cnt" op="equ" val="2">
                  <dgm:shape xmlns:r="http://schemas.openxmlformats.org/officeDocument/2006/relationships" type="chord" r:blip="">
                    <dgm:adjLst>
                      <dgm:adj idx="1" val="0"/>
                      <dgm:adj idx="2" val="180"/>
                    </dgm:adjLst>
                  </dgm:shape>
                </dgm:if>
                <dgm:if name="Name22" axis="followSib" ptType="node" func="cnt" op="equ" val="3">
                  <dgm:shape xmlns:r="http://schemas.openxmlformats.org/officeDocument/2006/relationships" type="chord" r:blip="">
                    <dgm:adjLst>
                      <dgm:adj idx="1" val="11.537"/>
                      <dgm:adj idx="2" val="168.463"/>
                    </dgm:adjLst>
                  </dgm:shape>
                </dgm:if>
                <dgm:if name="Name23" axis="followSib" ptType="node" func="cnt" op="equ" val="4">
                  <dgm:shape xmlns:r="http://schemas.openxmlformats.org/officeDocument/2006/relationships" type="chord" r:blip="">
                    <dgm:adjLst>
                      <dgm:adj idx="1" val="19.4712"/>
                      <dgm:adj idx="2" val="160.5288"/>
                    </dgm:adjLst>
                  </dgm:shape>
                </dgm:if>
                <dgm:else name="Name24">
                  <dgm:shape xmlns:r="http://schemas.openxmlformats.org/officeDocument/2006/relationships" type="chord" r:blip="">
                    <dgm:adjLst>
                      <dgm:adj idx="1" val="25.3769"/>
                      <dgm:adj idx="2" val="154.6231"/>
                    </dgm:adjLst>
                  </dgm:shape>
                </dgm:else>
              </dgm:choose>
            </dgm:if>
            <dgm:if name="Name25" axis="precedSib" ptType="node" func="cnt" op="equ" val="2">
              <dgm:choose name="Name26">
                <dgm:if name="Name27" axis="followSib" ptType="node" func="cnt" op="equ" val="0">
                  <dgm:shape xmlns:r="http://schemas.openxmlformats.org/officeDocument/2006/relationships" type="chord" r:blip="">
                    <dgm:adjLst>
                      <dgm:adj idx="1" val="-90"/>
                      <dgm:adj idx="2" val="-90"/>
                    </dgm:adjLst>
                  </dgm:shape>
                </dgm:if>
                <dgm:if name="Name28" axis="followSib" ptType="node" func="cnt" op="equ" val="1">
                  <dgm:shape xmlns:r="http://schemas.openxmlformats.org/officeDocument/2006/relationships" type="chord" r:blip="">
                    <dgm:adjLst>
                      <dgm:adj idx="1" val="-30"/>
                      <dgm:adj idx="2" val="-150"/>
                    </dgm:adjLst>
                  </dgm:shape>
                </dgm:if>
                <dgm:if name="Name29" axis="followSib" ptType="node" func="cnt" op="equ" val="2">
                  <dgm:shape xmlns:r="http://schemas.openxmlformats.org/officeDocument/2006/relationships" type="chord" r:blip="">
                    <dgm:adjLst>
                      <dgm:adj idx="1" val="-11.537"/>
                      <dgm:adj idx="2" val="-168.463"/>
                    </dgm:adjLst>
                  </dgm:shape>
                </dgm:if>
                <dgm:if name="Name30" axis="followSib" ptType="node" func="cnt" op="equ" val="3">
                  <dgm:shape xmlns:r="http://schemas.openxmlformats.org/officeDocument/2006/relationships" type="chord" r:blip="">
                    <dgm:adjLst>
                      <dgm:adj idx="1" val="0"/>
                      <dgm:adj idx="2" val="180"/>
                    </dgm:adjLst>
                  </dgm:shape>
                </dgm:if>
                <dgm:else name="Name31">
                  <dgm:shape xmlns:r="http://schemas.openxmlformats.org/officeDocument/2006/relationships" type="chord" r:blip="">
                    <dgm:adjLst>
                      <dgm:adj idx="1" val="8.2133"/>
                      <dgm:adj idx="2" val="171.7867"/>
                    </dgm:adjLst>
                  </dgm:shape>
                </dgm:else>
              </dgm:choose>
            </dgm:if>
            <dgm:if name="Name32" axis="precedSib" ptType="node" func="cnt" op="equ" val="3">
              <dgm:choose name="Name33">
                <dgm:if name="Name34" axis="followSib" ptType="node" func="cnt" op="equ" val="0">
                  <dgm:shape xmlns:r="http://schemas.openxmlformats.org/officeDocument/2006/relationships" type="chord" r:blip="">
                    <dgm:adjLst>
                      <dgm:adj idx="1" val="-90"/>
                      <dgm:adj idx="2" val="-90"/>
                    </dgm:adjLst>
                  </dgm:shape>
                </dgm:if>
                <dgm:if name="Name35" axis="followSib" ptType="node" func="cnt" op="equ" val="1">
                  <dgm:shape xmlns:r="http://schemas.openxmlformats.org/officeDocument/2006/relationships" type="chord" r:blip="">
                    <dgm:adjLst>
                      <dgm:adj idx="1" val="-38.8699"/>
                      <dgm:adj idx="2" val="-143.1301"/>
                    </dgm:adjLst>
                  </dgm:shape>
                </dgm:if>
                <dgm:if name="Name36" axis="followSib" ptType="node" func="cnt" op="equ" val="2">
                  <dgm:shape xmlns:r="http://schemas.openxmlformats.org/officeDocument/2006/relationships" type="chord" r:blip="">
                    <dgm:adjLst>
                      <dgm:adj idx="1" val="-19.4712"/>
                      <dgm:adj idx="2" val="-160.5288"/>
                    </dgm:adjLst>
                  </dgm:shape>
                </dgm:if>
                <dgm:else name="Name37">
                  <dgm:shape xmlns:r="http://schemas.openxmlformats.org/officeDocument/2006/relationships" type="chord" r:blip="">
                    <dgm:adjLst>
                      <dgm:adj idx="1" val="-8.2133"/>
                      <dgm:adj idx="2" val="-171.7867"/>
                    </dgm:adjLst>
                  </dgm:shape>
                </dgm:else>
              </dgm:choose>
            </dgm:if>
            <dgm:if name="Name38" axis="precedSib" ptType="node" func="cnt" op="equ" val="4">
              <dgm:choose name="Name39">
                <dgm:if name="Name40" axis="followSib" ptType="node" func="cnt" op="equ" val="0">
                  <dgm:shape xmlns:r="http://schemas.openxmlformats.org/officeDocument/2006/relationships" type="chord" r:blip="">
                    <dgm:adjLst>
                      <dgm:adj idx="1" val="-90"/>
                      <dgm:adj idx="2" val="-90"/>
                    </dgm:adjLst>
                  </dgm:shape>
                </dgm:if>
                <dgm:if name="Name41" axis="followSib" ptType="node" func="cnt" op="equ" val="1">
                  <dgm:shape xmlns:r="http://schemas.openxmlformats.org/officeDocument/2006/relationships" type="chord" r:blip="">
                    <dgm:adjLst>
                      <dgm:adj idx="1" val="-41.8103"/>
                      <dgm:adj idx="2" val="-138.1897"/>
                    </dgm:adjLst>
                  </dgm:shape>
                </dgm:if>
                <dgm:else name="Name42">
                  <dgm:shape xmlns:r="http://schemas.openxmlformats.org/officeDocument/2006/relationships" type="chord" r:blip="">
                    <dgm:adjLst>
                      <dgm:adj idx="1" val="-25.3769"/>
                      <dgm:adj idx="2" val="-154.6231"/>
                    </dgm:adjLst>
                  </dgm:shape>
                </dgm:else>
              </dgm:choose>
            </dgm:if>
            <dgm:if name="Name43" axis="precedSib" ptType="node" func="cnt" op="equ" val="5">
              <dgm:choose name="Name44">
                <dgm:if name="Name45" axis="followSib" ptType="node" func="cnt" op="equ" val="0">
                  <dgm:shape xmlns:r="http://schemas.openxmlformats.org/officeDocument/2006/relationships" type="chord" r:blip="">
                    <dgm:adjLst>
                      <dgm:adj idx="1" val="-90"/>
                      <dgm:adj idx="2" val="-90"/>
                    </dgm:adjLst>
                  </dgm:shape>
                </dgm:if>
                <dgm:else name="Name46">
                  <dgm:shape xmlns:r="http://schemas.openxmlformats.org/officeDocument/2006/relationships" type="chord" r:blip="">
                    <dgm:adjLst>
                      <dgm:adj idx="1" val="-45.5847"/>
                      <dgm:adj idx="2" val="-134.4153"/>
                    </dgm:adjLst>
                  </dgm:shape>
                </dgm:else>
              </dgm:choose>
            </dgm:if>
            <dgm:else name="Name47">
              <dgm:shape xmlns:r="http://schemas.openxmlformats.org/officeDocument/2006/relationships" type="chord" r:blip="">
                <dgm:adjLst>
                  <dgm:adj idx="1" val="-90"/>
                  <dgm:adj idx="2" val="-90"/>
                </dgm:adjLst>
              </dgm:shape>
            </dgm:else>
          </dgm:choose>
          <dgm:presOf/>
        </dgm:layoutNode>
        <dgm:layoutNode name="Child" styleLbl="revTx">
          <dgm:varLst>
            <dgm:chMax val="0"/>
            <dgm:chPref val="0"/>
            <dgm:bulletEnabled val="1"/>
          </dgm:varLst>
          <dgm:choose name="Name48">
            <dgm:if name="Name49" func="var" arg="dir" op="equ" val="norm">
              <dgm:alg type="tx">
                <dgm:param type="parTxLTRAlign" val="l"/>
                <dgm:param type="parTxRTLAlign" val="l"/>
                <dgm:param type="txAnchorVert" val="t"/>
              </dgm:alg>
            </dgm:if>
            <dgm:else name="Name50">
              <dgm:alg type="tx">
                <dgm:param type="parTxLTRAlign" val="r"/>
                <dgm:param type="parTxRTLAlign" val="r"/>
                <dgm:param type="txAnchorVert" val="t"/>
              </dgm:alg>
            </dgm:else>
          </dgm:choose>
          <dgm:choose name="Name51">
            <dgm:if name="Name52" axis="ch" ptType="node" func="cnt" op="gte" val="1">
              <dgm:shape xmlns:r="http://schemas.openxmlformats.org/officeDocument/2006/relationships" type="rect" r:blip="">
                <dgm:adjLst/>
              </dgm:shape>
            </dgm:if>
            <dgm:else name="Name53">
              <dgm:shape xmlns:r="http://schemas.openxmlformats.org/officeDocument/2006/relationships" type="rect" r:blip="" hideGeom="1">
                <dgm:adjLst/>
              </dgm:shape>
            </dgm:else>
          </dgm:choose>
          <dgm:choose name="Name54">
            <dgm:if name="Name55" axis="ch" ptType="node" func="cnt" op="gte" val="1">
              <dgm:presOf axis="des" ptType="node"/>
            </dgm:if>
            <dgm:else name="Name56">
              <dgm:presOf/>
            </dgm:else>
          </dgm:choos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revTx">
          <dgm:varLst>
            <dgm:chMax val="1"/>
            <dgm:chPref val="1"/>
            <dgm:bulletEnabled val="1"/>
          </dgm:varLst>
          <dgm:choose name="Name57">
            <dgm:if name="Name58" func="var" arg="dir" op="equ" val="norm">
              <dgm:alg type="tx">
                <dgm:param type="parTxLTRAlign" val="l"/>
                <dgm:param type="parTxRTLAlign" val="l"/>
                <dgm:param type="shpTxLTRAlignCh" val="l"/>
                <dgm:param type="shpTxRTLAlignCh" val="l"/>
                <dgm:param type="txAnchorVert" val="b"/>
                <dgm:param type="txAnchorVertCh" val="b"/>
              </dgm:alg>
            </dgm:if>
            <dgm:else name="Name59">
              <dgm:alg type="tx">
                <dgm:param type="parTxLTRAlign" val="r"/>
                <dgm:param type="parTxRTLAlign" val="r"/>
                <dgm:param type="shpTxLTRAlignCh" val="r"/>
                <dgm:param type="shpTxRTLAlignCh" val="r"/>
                <dgm:param type="txAnchorVert" val="b"/>
                <dgm:param type="txAnchorVertCh" val="b"/>
              </dgm:alg>
            </dgm:else>
          </dgm:choose>
          <dgm:shape xmlns:r="http://schemas.openxmlformats.org/officeDocument/2006/relationships" type="rect" r:blip="">
            <dgm:adjLst/>
          </dgm:shape>
          <dgm:presOf axis="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3D71-E696-FF79-8334-53CE0A72FA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EDF46E-6C66-95AE-F52E-5E2508B49E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D6F7118-FD36-FE22-B916-84F0724AC38E}"/>
              </a:ext>
            </a:extLst>
          </p:cNvPr>
          <p:cNvSpPr>
            <a:spLocks noGrp="1"/>
          </p:cNvSpPr>
          <p:nvPr>
            <p:ph type="dt" sz="half" idx="10"/>
          </p:nvPr>
        </p:nvSpPr>
        <p:spPr/>
        <p:txBody>
          <a:bodyPr/>
          <a:lstStyle/>
          <a:p>
            <a:fld id="{61E97BF2-62BE-497E-9E14-A4659C56E66D}" type="datetimeFigureOut">
              <a:rPr lang="en-US" smtClean="0"/>
              <a:t>3/10/2025</a:t>
            </a:fld>
            <a:endParaRPr lang="en-US"/>
          </a:p>
        </p:txBody>
      </p:sp>
      <p:sp>
        <p:nvSpPr>
          <p:cNvPr id="5" name="Footer Placeholder 4">
            <a:extLst>
              <a:ext uri="{FF2B5EF4-FFF2-40B4-BE49-F238E27FC236}">
                <a16:creationId xmlns:a16="http://schemas.microsoft.com/office/drawing/2014/main" id="{8F8448AA-ECE6-5089-2EA7-29A7928634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817CE1-6077-CDE6-9090-47782D9803F5}"/>
              </a:ext>
            </a:extLst>
          </p:cNvPr>
          <p:cNvSpPr>
            <a:spLocks noGrp="1"/>
          </p:cNvSpPr>
          <p:nvPr>
            <p:ph type="sldNum" sz="quarter" idx="12"/>
          </p:nvPr>
        </p:nvSpPr>
        <p:spPr/>
        <p:txBody>
          <a:bodyPr/>
          <a:lstStyle/>
          <a:p>
            <a:fld id="{864B0158-0C68-4973-92D3-690A9158F478}" type="slidenum">
              <a:rPr lang="en-US" smtClean="0"/>
              <a:t>‹#›</a:t>
            </a:fld>
            <a:endParaRPr lang="en-US"/>
          </a:p>
        </p:txBody>
      </p:sp>
    </p:spTree>
    <p:extLst>
      <p:ext uri="{BB962C8B-B14F-4D97-AF65-F5344CB8AC3E}">
        <p14:creationId xmlns:p14="http://schemas.microsoft.com/office/powerpoint/2010/main" val="628220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4ED15-AB72-4835-A595-3FC490745C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1E9379-1AEA-23BB-AEFD-BAA959EE05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A4856C-14B4-0A06-328B-288D54CB61C4}"/>
              </a:ext>
            </a:extLst>
          </p:cNvPr>
          <p:cNvSpPr>
            <a:spLocks noGrp="1"/>
          </p:cNvSpPr>
          <p:nvPr>
            <p:ph type="dt" sz="half" idx="10"/>
          </p:nvPr>
        </p:nvSpPr>
        <p:spPr/>
        <p:txBody>
          <a:bodyPr/>
          <a:lstStyle/>
          <a:p>
            <a:fld id="{61E97BF2-62BE-497E-9E14-A4659C56E66D}" type="datetimeFigureOut">
              <a:rPr lang="en-US" smtClean="0"/>
              <a:t>3/10/2025</a:t>
            </a:fld>
            <a:endParaRPr lang="en-US"/>
          </a:p>
        </p:txBody>
      </p:sp>
      <p:sp>
        <p:nvSpPr>
          <p:cNvPr id="5" name="Footer Placeholder 4">
            <a:extLst>
              <a:ext uri="{FF2B5EF4-FFF2-40B4-BE49-F238E27FC236}">
                <a16:creationId xmlns:a16="http://schemas.microsoft.com/office/drawing/2014/main" id="{BB08F6DA-5779-4332-D7CE-F7DA8FE9A2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87F1B2-4A2B-414E-E5E2-9F403579D230}"/>
              </a:ext>
            </a:extLst>
          </p:cNvPr>
          <p:cNvSpPr>
            <a:spLocks noGrp="1"/>
          </p:cNvSpPr>
          <p:nvPr>
            <p:ph type="sldNum" sz="quarter" idx="12"/>
          </p:nvPr>
        </p:nvSpPr>
        <p:spPr/>
        <p:txBody>
          <a:bodyPr/>
          <a:lstStyle/>
          <a:p>
            <a:fld id="{864B0158-0C68-4973-92D3-690A9158F478}" type="slidenum">
              <a:rPr lang="en-US" smtClean="0"/>
              <a:t>‹#›</a:t>
            </a:fld>
            <a:endParaRPr lang="en-US"/>
          </a:p>
        </p:txBody>
      </p:sp>
    </p:spTree>
    <p:extLst>
      <p:ext uri="{BB962C8B-B14F-4D97-AF65-F5344CB8AC3E}">
        <p14:creationId xmlns:p14="http://schemas.microsoft.com/office/powerpoint/2010/main" val="1025752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3F333-77CE-C09F-BA3A-075599951B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4EDF93-075C-7650-B4A4-8527505C0C6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F4FCA1-9F8A-57AB-5373-2902A2642719}"/>
              </a:ext>
            </a:extLst>
          </p:cNvPr>
          <p:cNvSpPr>
            <a:spLocks noGrp="1"/>
          </p:cNvSpPr>
          <p:nvPr>
            <p:ph type="dt" sz="half" idx="10"/>
          </p:nvPr>
        </p:nvSpPr>
        <p:spPr/>
        <p:txBody>
          <a:bodyPr/>
          <a:lstStyle/>
          <a:p>
            <a:fld id="{61E97BF2-62BE-497E-9E14-A4659C56E66D}" type="datetimeFigureOut">
              <a:rPr lang="en-US" smtClean="0"/>
              <a:t>3/10/2025</a:t>
            </a:fld>
            <a:endParaRPr lang="en-US"/>
          </a:p>
        </p:txBody>
      </p:sp>
      <p:sp>
        <p:nvSpPr>
          <p:cNvPr id="5" name="Footer Placeholder 4">
            <a:extLst>
              <a:ext uri="{FF2B5EF4-FFF2-40B4-BE49-F238E27FC236}">
                <a16:creationId xmlns:a16="http://schemas.microsoft.com/office/drawing/2014/main" id="{CC84F0C2-8298-4F1A-6DAA-F404CF9158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78A698-96F5-0F30-8EA0-45DC7F52804A}"/>
              </a:ext>
            </a:extLst>
          </p:cNvPr>
          <p:cNvSpPr>
            <a:spLocks noGrp="1"/>
          </p:cNvSpPr>
          <p:nvPr>
            <p:ph type="sldNum" sz="quarter" idx="12"/>
          </p:nvPr>
        </p:nvSpPr>
        <p:spPr/>
        <p:txBody>
          <a:bodyPr/>
          <a:lstStyle/>
          <a:p>
            <a:fld id="{864B0158-0C68-4973-92D3-690A9158F478}" type="slidenum">
              <a:rPr lang="en-US" smtClean="0"/>
              <a:t>‹#›</a:t>
            </a:fld>
            <a:endParaRPr lang="en-US"/>
          </a:p>
        </p:txBody>
      </p:sp>
    </p:spTree>
    <p:extLst>
      <p:ext uri="{BB962C8B-B14F-4D97-AF65-F5344CB8AC3E}">
        <p14:creationId xmlns:p14="http://schemas.microsoft.com/office/powerpoint/2010/main" val="22235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681F6-C7E9-B601-5803-95B80730F5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7D2C60-4D55-3BE9-E432-C7207DD566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9F65BE-3BD1-A25D-F9B1-2D9295C5E3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4B4604-7FAD-2236-2AF2-B5397982B0B3}"/>
              </a:ext>
            </a:extLst>
          </p:cNvPr>
          <p:cNvSpPr>
            <a:spLocks noGrp="1"/>
          </p:cNvSpPr>
          <p:nvPr>
            <p:ph type="dt" sz="half" idx="10"/>
          </p:nvPr>
        </p:nvSpPr>
        <p:spPr/>
        <p:txBody>
          <a:bodyPr/>
          <a:lstStyle/>
          <a:p>
            <a:fld id="{61E97BF2-62BE-497E-9E14-A4659C56E66D}" type="datetimeFigureOut">
              <a:rPr lang="en-US" smtClean="0"/>
              <a:t>3/10/2025</a:t>
            </a:fld>
            <a:endParaRPr lang="en-US"/>
          </a:p>
        </p:txBody>
      </p:sp>
      <p:sp>
        <p:nvSpPr>
          <p:cNvPr id="6" name="Footer Placeholder 5">
            <a:extLst>
              <a:ext uri="{FF2B5EF4-FFF2-40B4-BE49-F238E27FC236}">
                <a16:creationId xmlns:a16="http://schemas.microsoft.com/office/drawing/2014/main" id="{7CA4B870-4650-F309-AAD4-32567031EB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708D0C-9DEA-F0B4-1BC5-6AACC2079BC2}"/>
              </a:ext>
            </a:extLst>
          </p:cNvPr>
          <p:cNvSpPr>
            <a:spLocks noGrp="1"/>
          </p:cNvSpPr>
          <p:nvPr>
            <p:ph type="sldNum" sz="quarter" idx="12"/>
          </p:nvPr>
        </p:nvSpPr>
        <p:spPr/>
        <p:txBody>
          <a:bodyPr/>
          <a:lstStyle/>
          <a:p>
            <a:fld id="{864B0158-0C68-4973-92D3-690A9158F478}" type="slidenum">
              <a:rPr lang="en-US" smtClean="0"/>
              <a:t>‹#›</a:t>
            </a:fld>
            <a:endParaRPr lang="en-US"/>
          </a:p>
        </p:txBody>
      </p:sp>
    </p:spTree>
    <p:extLst>
      <p:ext uri="{BB962C8B-B14F-4D97-AF65-F5344CB8AC3E}">
        <p14:creationId xmlns:p14="http://schemas.microsoft.com/office/powerpoint/2010/main" val="3123927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106BF-4DC0-411C-A585-6E14CDC640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A70138A-47BA-1620-ABEA-615281EACF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F46940-4227-845B-11D4-AD8DFDCBA1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F076EC-BDBC-7231-E5AB-45F88E935C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EE6175-E7E8-FE79-3F0D-04DA2EFD93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80B0FA-5BCC-B352-BF80-185802FE0849}"/>
              </a:ext>
            </a:extLst>
          </p:cNvPr>
          <p:cNvSpPr>
            <a:spLocks noGrp="1"/>
          </p:cNvSpPr>
          <p:nvPr>
            <p:ph type="dt" sz="half" idx="10"/>
          </p:nvPr>
        </p:nvSpPr>
        <p:spPr/>
        <p:txBody>
          <a:bodyPr/>
          <a:lstStyle/>
          <a:p>
            <a:fld id="{61E97BF2-62BE-497E-9E14-A4659C56E66D}" type="datetimeFigureOut">
              <a:rPr lang="en-US" smtClean="0"/>
              <a:t>3/10/2025</a:t>
            </a:fld>
            <a:endParaRPr lang="en-US"/>
          </a:p>
        </p:txBody>
      </p:sp>
      <p:sp>
        <p:nvSpPr>
          <p:cNvPr id="8" name="Footer Placeholder 7">
            <a:extLst>
              <a:ext uri="{FF2B5EF4-FFF2-40B4-BE49-F238E27FC236}">
                <a16:creationId xmlns:a16="http://schemas.microsoft.com/office/drawing/2014/main" id="{27D6A498-2343-C60B-F473-07A1DB64325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F0AAD8-8EF3-EDF3-43C9-2A3A7CA2F20B}"/>
              </a:ext>
            </a:extLst>
          </p:cNvPr>
          <p:cNvSpPr>
            <a:spLocks noGrp="1"/>
          </p:cNvSpPr>
          <p:nvPr>
            <p:ph type="sldNum" sz="quarter" idx="12"/>
          </p:nvPr>
        </p:nvSpPr>
        <p:spPr/>
        <p:txBody>
          <a:bodyPr/>
          <a:lstStyle/>
          <a:p>
            <a:fld id="{864B0158-0C68-4973-92D3-690A9158F478}" type="slidenum">
              <a:rPr lang="en-US" smtClean="0"/>
              <a:t>‹#›</a:t>
            </a:fld>
            <a:endParaRPr lang="en-US"/>
          </a:p>
        </p:txBody>
      </p:sp>
    </p:spTree>
    <p:extLst>
      <p:ext uri="{BB962C8B-B14F-4D97-AF65-F5344CB8AC3E}">
        <p14:creationId xmlns:p14="http://schemas.microsoft.com/office/powerpoint/2010/main" val="2343992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3EEAE-F186-58F0-A900-1DBE4533CDE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558330-BC9F-F49E-19C1-DD4A486E50CC}"/>
              </a:ext>
            </a:extLst>
          </p:cNvPr>
          <p:cNvSpPr>
            <a:spLocks noGrp="1"/>
          </p:cNvSpPr>
          <p:nvPr>
            <p:ph type="dt" sz="half" idx="10"/>
          </p:nvPr>
        </p:nvSpPr>
        <p:spPr/>
        <p:txBody>
          <a:bodyPr/>
          <a:lstStyle/>
          <a:p>
            <a:fld id="{61E97BF2-62BE-497E-9E14-A4659C56E66D}" type="datetimeFigureOut">
              <a:rPr lang="en-US" smtClean="0"/>
              <a:t>3/10/2025</a:t>
            </a:fld>
            <a:endParaRPr lang="en-US"/>
          </a:p>
        </p:txBody>
      </p:sp>
      <p:sp>
        <p:nvSpPr>
          <p:cNvPr id="4" name="Footer Placeholder 3">
            <a:extLst>
              <a:ext uri="{FF2B5EF4-FFF2-40B4-BE49-F238E27FC236}">
                <a16:creationId xmlns:a16="http://schemas.microsoft.com/office/drawing/2014/main" id="{AE945B6B-EB73-66F6-5F99-5344AE3257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81512F-4360-8E0C-488F-496BBB460F89}"/>
              </a:ext>
            </a:extLst>
          </p:cNvPr>
          <p:cNvSpPr>
            <a:spLocks noGrp="1"/>
          </p:cNvSpPr>
          <p:nvPr>
            <p:ph type="sldNum" sz="quarter" idx="12"/>
          </p:nvPr>
        </p:nvSpPr>
        <p:spPr/>
        <p:txBody>
          <a:bodyPr/>
          <a:lstStyle/>
          <a:p>
            <a:fld id="{864B0158-0C68-4973-92D3-690A9158F478}" type="slidenum">
              <a:rPr lang="en-US" smtClean="0"/>
              <a:t>‹#›</a:t>
            </a:fld>
            <a:endParaRPr lang="en-US"/>
          </a:p>
        </p:txBody>
      </p:sp>
    </p:spTree>
    <p:extLst>
      <p:ext uri="{BB962C8B-B14F-4D97-AF65-F5344CB8AC3E}">
        <p14:creationId xmlns:p14="http://schemas.microsoft.com/office/powerpoint/2010/main" val="767403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024FFA-AB1D-4CAD-7F7B-5F08ABA0D487}"/>
              </a:ext>
            </a:extLst>
          </p:cNvPr>
          <p:cNvSpPr>
            <a:spLocks noGrp="1"/>
          </p:cNvSpPr>
          <p:nvPr>
            <p:ph type="dt" sz="half" idx="10"/>
          </p:nvPr>
        </p:nvSpPr>
        <p:spPr/>
        <p:txBody>
          <a:bodyPr/>
          <a:lstStyle/>
          <a:p>
            <a:fld id="{61E97BF2-62BE-497E-9E14-A4659C56E66D}" type="datetimeFigureOut">
              <a:rPr lang="en-US" smtClean="0"/>
              <a:t>3/10/2025</a:t>
            </a:fld>
            <a:endParaRPr lang="en-US"/>
          </a:p>
        </p:txBody>
      </p:sp>
      <p:sp>
        <p:nvSpPr>
          <p:cNvPr id="3" name="Footer Placeholder 2">
            <a:extLst>
              <a:ext uri="{FF2B5EF4-FFF2-40B4-BE49-F238E27FC236}">
                <a16:creationId xmlns:a16="http://schemas.microsoft.com/office/drawing/2014/main" id="{5400C29E-A9D5-546B-AF27-5A930B0E53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EEC653-971D-5E05-B3E9-97F18C1761B9}"/>
              </a:ext>
            </a:extLst>
          </p:cNvPr>
          <p:cNvSpPr>
            <a:spLocks noGrp="1"/>
          </p:cNvSpPr>
          <p:nvPr>
            <p:ph type="sldNum" sz="quarter" idx="12"/>
          </p:nvPr>
        </p:nvSpPr>
        <p:spPr/>
        <p:txBody>
          <a:bodyPr/>
          <a:lstStyle/>
          <a:p>
            <a:fld id="{864B0158-0C68-4973-92D3-690A9158F478}" type="slidenum">
              <a:rPr lang="en-US" smtClean="0"/>
              <a:t>‹#›</a:t>
            </a:fld>
            <a:endParaRPr lang="en-US"/>
          </a:p>
        </p:txBody>
      </p:sp>
    </p:spTree>
    <p:extLst>
      <p:ext uri="{BB962C8B-B14F-4D97-AF65-F5344CB8AC3E}">
        <p14:creationId xmlns:p14="http://schemas.microsoft.com/office/powerpoint/2010/main" val="3014826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E91DB-6FB2-BFD2-B75D-B78AB5DB40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8A5676-959F-CD6C-68C2-544B2E848A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BDDE9C-DDEC-1F40-E01B-E1663DA8DC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4BECE5-EC58-DCC6-5D55-1EFDB17C6FC6}"/>
              </a:ext>
            </a:extLst>
          </p:cNvPr>
          <p:cNvSpPr>
            <a:spLocks noGrp="1"/>
          </p:cNvSpPr>
          <p:nvPr>
            <p:ph type="dt" sz="half" idx="10"/>
          </p:nvPr>
        </p:nvSpPr>
        <p:spPr/>
        <p:txBody>
          <a:bodyPr/>
          <a:lstStyle/>
          <a:p>
            <a:fld id="{61E97BF2-62BE-497E-9E14-A4659C56E66D}" type="datetimeFigureOut">
              <a:rPr lang="en-US" smtClean="0"/>
              <a:t>3/10/2025</a:t>
            </a:fld>
            <a:endParaRPr lang="en-US"/>
          </a:p>
        </p:txBody>
      </p:sp>
      <p:sp>
        <p:nvSpPr>
          <p:cNvPr id="6" name="Footer Placeholder 5">
            <a:extLst>
              <a:ext uri="{FF2B5EF4-FFF2-40B4-BE49-F238E27FC236}">
                <a16:creationId xmlns:a16="http://schemas.microsoft.com/office/drawing/2014/main" id="{4A965445-FDE0-9387-144A-05E63B6B3C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CA19EC-EA5B-B3EC-CC10-CB8FAB85E3D5}"/>
              </a:ext>
            </a:extLst>
          </p:cNvPr>
          <p:cNvSpPr>
            <a:spLocks noGrp="1"/>
          </p:cNvSpPr>
          <p:nvPr>
            <p:ph type="sldNum" sz="quarter" idx="12"/>
          </p:nvPr>
        </p:nvSpPr>
        <p:spPr/>
        <p:txBody>
          <a:bodyPr/>
          <a:lstStyle/>
          <a:p>
            <a:fld id="{864B0158-0C68-4973-92D3-690A9158F478}" type="slidenum">
              <a:rPr lang="en-US" smtClean="0"/>
              <a:t>‹#›</a:t>
            </a:fld>
            <a:endParaRPr lang="en-US"/>
          </a:p>
        </p:txBody>
      </p:sp>
    </p:spTree>
    <p:extLst>
      <p:ext uri="{BB962C8B-B14F-4D97-AF65-F5344CB8AC3E}">
        <p14:creationId xmlns:p14="http://schemas.microsoft.com/office/powerpoint/2010/main" val="112021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D160-338D-12A8-62A0-B6D18AFC74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4BFD10-0CBC-5238-AE05-61C8228CCD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F8D64A-D5C7-A132-7A17-FBE628BE75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20FD79-1745-3B8A-F2ED-E439494D869C}"/>
              </a:ext>
            </a:extLst>
          </p:cNvPr>
          <p:cNvSpPr>
            <a:spLocks noGrp="1"/>
          </p:cNvSpPr>
          <p:nvPr>
            <p:ph type="dt" sz="half" idx="10"/>
          </p:nvPr>
        </p:nvSpPr>
        <p:spPr/>
        <p:txBody>
          <a:bodyPr/>
          <a:lstStyle/>
          <a:p>
            <a:fld id="{61E97BF2-62BE-497E-9E14-A4659C56E66D}" type="datetimeFigureOut">
              <a:rPr lang="en-US" smtClean="0"/>
              <a:t>3/10/2025</a:t>
            </a:fld>
            <a:endParaRPr lang="en-US"/>
          </a:p>
        </p:txBody>
      </p:sp>
      <p:sp>
        <p:nvSpPr>
          <p:cNvPr id="6" name="Footer Placeholder 5">
            <a:extLst>
              <a:ext uri="{FF2B5EF4-FFF2-40B4-BE49-F238E27FC236}">
                <a16:creationId xmlns:a16="http://schemas.microsoft.com/office/drawing/2014/main" id="{5C547170-3576-D280-B779-D82C0DDABE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F9E580-EE85-421B-C9F5-2A030DBF37AA}"/>
              </a:ext>
            </a:extLst>
          </p:cNvPr>
          <p:cNvSpPr>
            <a:spLocks noGrp="1"/>
          </p:cNvSpPr>
          <p:nvPr>
            <p:ph type="sldNum" sz="quarter" idx="12"/>
          </p:nvPr>
        </p:nvSpPr>
        <p:spPr/>
        <p:txBody>
          <a:bodyPr/>
          <a:lstStyle/>
          <a:p>
            <a:fld id="{864B0158-0C68-4973-92D3-690A9158F478}" type="slidenum">
              <a:rPr lang="en-US" smtClean="0"/>
              <a:t>‹#›</a:t>
            </a:fld>
            <a:endParaRPr lang="en-US"/>
          </a:p>
        </p:txBody>
      </p:sp>
    </p:spTree>
    <p:extLst>
      <p:ext uri="{BB962C8B-B14F-4D97-AF65-F5344CB8AC3E}">
        <p14:creationId xmlns:p14="http://schemas.microsoft.com/office/powerpoint/2010/main" val="1920502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FABAE-D358-239C-CD5E-93595610D45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6315B71-C734-A5C5-F0A7-5519F5D6CF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123F75-0A5B-2982-76D6-1C09BA88A897}"/>
              </a:ext>
            </a:extLst>
          </p:cNvPr>
          <p:cNvSpPr>
            <a:spLocks noGrp="1"/>
          </p:cNvSpPr>
          <p:nvPr>
            <p:ph type="dt" sz="half" idx="10"/>
          </p:nvPr>
        </p:nvSpPr>
        <p:spPr/>
        <p:txBody>
          <a:bodyPr/>
          <a:lstStyle/>
          <a:p>
            <a:fld id="{61E97BF2-62BE-497E-9E14-A4659C56E66D}" type="datetimeFigureOut">
              <a:rPr lang="en-US" smtClean="0"/>
              <a:t>3/10/2025</a:t>
            </a:fld>
            <a:endParaRPr lang="en-US"/>
          </a:p>
        </p:txBody>
      </p:sp>
      <p:sp>
        <p:nvSpPr>
          <p:cNvPr id="5" name="Footer Placeholder 4">
            <a:extLst>
              <a:ext uri="{FF2B5EF4-FFF2-40B4-BE49-F238E27FC236}">
                <a16:creationId xmlns:a16="http://schemas.microsoft.com/office/drawing/2014/main" id="{BE175CBE-DEC4-9B12-47D4-C6C7130055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16D361-4BC9-036E-3C02-0374B0232C43}"/>
              </a:ext>
            </a:extLst>
          </p:cNvPr>
          <p:cNvSpPr>
            <a:spLocks noGrp="1"/>
          </p:cNvSpPr>
          <p:nvPr>
            <p:ph type="sldNum" sz="quarter" idx="12"/>
          </p:nvPr>
        </p:nvSpPr>
        <p:spPr/>
        <p:txBody>
          <a:bodyPr/>
          <a:lstStyle/>
          <a:p>
            <a:fld id="{864B0158-0C68-4973-92D3-690A9158F478}" type="slidenum">
              <a:rPr lang="en-US" smtClean="0"/>
              <a:t>‹#›</a:t>
            </a:fld>
            <a:endParaRPr lang="en-US"/>
          </a:p>
        </p:txBody>
      </p:sp>
    </p:spTree>
    <p:extLst>
      <p:ext uri="{BB962C8B-B14F-4D97-AF65-F5344CB8AC3E}">
        <p14:creationId xmlns:p14="http://schemas.microsoft.com/office/powerpoint/2010/main" val="243996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A38748-B625-0CB9-27AA-0CE439B2FA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2CA0B6-949C-4CE6-FE7A-7EDBD638E3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3784BE-932D-7877-F560-A4A228382973}"/>
              </a:ext>
            </a:extLst>
          </p:cNvPr>
          <p:cNvSpPr>
            <a:spLocks noGrp="1"/>
          </p:cNvSpPr>
          <p:nvPr>
            <p:ph type="dt" sz="half" idx="10"/>
          </p:nvPr>
        </p:nvSpPr>
        <p:spPr/>
        <p:txBody>
          <a:bodyPr/>
          <a:lstStyle/>
          <a:p>
            <a:fld id="{61E97BF2-62BE-497E-9E14-A4659C56E66D}" type="datetimeFigureOut">
              <a:rPr lang="en-US" smtClean="0"/>
              <a:t>3/10/2025</a:t>
            </a:fld>
            <a:endParaRPr lang="en-US"/>
          </a:p>
        </p:txBody>
      </p:sp>
      <p:sp>
        <p:nvSpPr>
          <p:cNvPr id="5" name="Footer Placeholder 4">
            <a:extLst>
              <a:ext uri="{FF2B5EF4-FFF2-40B4-BE49-F238E27FC236}">
                <a16:creationId xmlns:a16="http://schemas.microsoft.com/office/drawing/2014/main" id="{1281B99E-CF71-619F-3F0E-527B9E96D7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C282E8-40ED-D9EA-6F31-510990830532}"/>
              </a:ext>
            </a:extLst>
          </p:cNvPr>
          <p:cNvSpPr>
            <a:spLocks noGrp="1"/>
          </p:cNvSpPr>
          <p:nvPr>
            <p:ph type="sldNum" sz="quarter" idx="12"/>
          </p:nvPr>
        </p:nvSpPr>
        <p:spPr/>
        <p:txBody>
          <a:bodyPr/>
          <a:lstStyle/>
          <a:p>
            <a:fld id="{864B0158-0C68-4973-92D3-690A9158F478}" type="slidenum">
              <a:rPr lang="en-US" smtClean="0"/>
              <a:t>‹#›</a:t>
            </a:fld>
            <a:endParaRPr lang="en-US"/>
          </a:p>
        </p:txBody>
      </p:sp>
    </p:spTree>
    <p:extLst>
      <p:ext uri="{BB962C8B-B14F-4D97-AF65-F5344CB8AC3E}">
        <p14:creationId xmlns:p14="http://schemas.microsoft.com/office/powerpoint/2010/main" val="1087379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8DA97C-F45F-203E-F35D-D53D1229FC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D86AC4-A955-0802-3CC1-1E30AACE6A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CD2F32-3602-4CAA-0BB7-FC8417A398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E97BF2-62BE-497E-9E14-A4659C56E66D}" type="datetimeFigureOut">
              <a:rPr lang="en-US" smtClean="0"/>
              <a:t>3/10/2025</a:t>
            </a:fld>
            <a:endParaRPr lang="en-US"/>
          </a:p>
        </p:txBody>
      </p:sp>
      <p:sp>
        <p:nvSpPr>
          <p:cNvPr id="5" name="Footer Placeholder 4">
            <a:extLst>
              <a:ext uri="{FF2B5EF4-FFF2-40B4-BE49-F238E27FC236}">
                <a16:creationId xmlns:a16="http://schemas.microsoft.com/office/drawing/2014/main" id="{BD5F96BD-3BCE-55F1-03A1-8D685EC574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6A40C3F-391B-BBE8-4FE2-24CB885BE2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64B0158-0C68-4973-92D3-690A9158F478}" type="slidenum">
              <a:rPr lang="en-US" smtClean="0"/>
              <a:t>‹#›</a:t>
            </a:fld>
            <a:endParaRPr lang="en-US"/>
          </a:p>
        </p:txBody>
      </p:sp>
    </p:spTree>
    <p:extLst>
      <p:ext uri="{BB962C8B-B14F-4D97-AF65-F5344CB8AC3E}">
        <p14:creationId xmlns:p14="http://schemas.microsoft.com/office/powerpoint/2010/main" val="5447579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sv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svg"/><Relationship Id="rId7" Type="http://schemas.openxmlformats.org/officeDocument/2006/relationships/diagramColors" Target="../diagrams/colors2.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svg"/><Relationship Id="rId7" Type="http://schemas.openxmlformats.org/officeDocument/2006/relationships/diagramQuickStyle" Target="../diagrams/quickStyle3.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4.png"/><Relationship Id="rId9" Type="http://schemas.microsoft.com/office/2007/relationships/diagramDrawing" Target="../diagrams/drawing3.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2.svg"/><Relationship Id="rId7" Type="http://schemas.openxmlformats.org/officeDocument/2006/relationships/diagramLayout" Target="../diagrams/layout4.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Data" Target="../diagrams/data4.xml"/><Relationship Id="rId5" Type="http://schemas.openxmlformats.org/officeDocument/2006/relationships/image" Target="../media/image6.gif"/><Relationship Id="rId10" Type="http://schemas.microsoft.com/office/2007/relationships/diagramDrawing" Target="../diagrams/drawing4.xml"/><Relationship Id="rId4" Type="http://schemas.openxmlformats.org/officeDocument/2006/relationships/image" Target="../media/image5.png"/><Relationship Id="rId9" Type="http://schemas.openxmlformats.org/officeDocument/2006/relationships/diagramColors" Target="../diagrams/colors4.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svg"/><Relationship Id="rId7" Type="http://schemas.openxmlformats.org/officeDocument/2006/relationships/diagramColors" Target="../diagrams/colors5.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svg"/><Relationship Id="rId7" Type="http://schemas.openxmlformats.org/officeDocument/2006/relationships/diagramColors" Target="../diagrams/colors6.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2.svg"/><Relationship Id="rId7" Type="http://schemas.openxmlformats.org/officeDocument/2006/relationships/diagramColors" Target="../diagrams/colors7.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3.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svg"/><Relationship Id="rId7" Type="http://schemas.openxmlformats.org/officeDocument/2006/relationships/diagramColors" Target="../diagrams/colors8.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sv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6F4E0B-7B85-6FFB-0F6B-61A7BD2FF91A}"/>
              </a:ext>
            </a:extLst>
          </p:cNvPr>
          <p:cNvSpPr txBox="1"/>
          <p:nvPr/>
        </p:nvSpPr>
        <p:spPr>
          <a:xfrm>
            <a:off x="774492" y="2367171"/>
            <a:ext cx="10643016" cy="2123658"/>
          </a:xfrm>
          <a:prstGeom prst="rect">
            <a:avLst/>
          </a:prstGeom>
          <a:noFill/>
        </p:spPr>
        <p:txBody>
          <a:bodyPr wrap="square">
            <a:spAutoFit/>
          </a:bodyPr>
          <a:lstStyle/>
          <a:p>
            <a:pPr algn="ctr"/>
            <a:endParaRPr lang="en-US" sz="3600" b="1" dirty="0">
              <a:solidFill>
                <a:schemeClr val="accent1">
                  <a:lumMod val="50000"/>
                </a:schemeClr>
              </a:solidFill>
            </a:endParaRPr>
          </a:p>
          <a:p>
            <a:pPr algn="ctr"/>
            <a:r>
              <a:rPr lang="en-US" sz="3600" b="1" dirty="0">
                <a:solidFill>
                  <a:schemeClr val="accent1">
                    <a:lumMod val="50000"/>
                  </a:schemeClr>
                </a:solidFill>
              </a:rPr>
              <a:t>Project Enability</a:t>
            </a:r>
          </a:p>
          <a:p>
            <a:pPr algn="ctr"/>
            <a:endParaRPr lang="en-US" sz="3600" b="1" dirty="0">
              <a:solidFill>
                <a:schemeClr val="accent1">
                  <a:lumMod val="50000"/>
                </a:schemeClr>
              </a:solidFill>
            </a:endParaRPr>
          </a:p>
          <a:p>
            <a:pPr algn="ctr"/>
            <a:endParaRPr lang="en-US" sz="2400" b="1" dirty="0">
              <a:solidFill>
                <a:schemeClr val="accent1">
                  <a:lumMod val="50000"/>
                </a:schemeClr>
              </a:solidFill>
            </a:endParaRPr>
          </a:p>
        </p:txBody>
      </p:sp>
      <p:pic>
        <p:nvPicPr>
          <p:cNvPr id="7" name="Graphic 6">
            <a:extLst>
              <a:ext uri="{FF2B5EF4-FFF2-40B4-BE49-F238E27FC236}">
                <a16:creationId xmlns:a16="http://schemas.microsoft.com/office/drawing/2014/main" id="{253E9456-773D-0D07-87AA-9F524434C3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668734" y="236173"/>
            <a:ext cx="2193012" cy="549537"/>
          </a:xfrm>
          <a:prstGeom prst="rect">
            <a:avLst/>
          </a:prstGeom>
        </p:spPr>
      </p:pic>
    </p:spTree>
    <p:extLst>
      <p:ext uri="{BB962C8B-B14F-4D97-AF65-F5344CB8AC3E}">
        <p14:creationId xmlns:p14="http://schemas.microsoft.com/office/powerpoint/2010/main" val="1388084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A36C6A-E18A-D767-0CC4-F6E54CA0BE8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DF05B6E-C9DA-E176-6AFA-AB69B5B80FDD}"/>
              </a:ext>
            </a:extLst>
          </p:cNvPr>
          <p:cNvSpPr/>
          <p:nvPr/>
        </p:nvSpPr>
        <p:spPr>
          <a:xfrm>
            <a:off x="0" y="0"/>
            <a:ext cx="6096000" cy="539646"/>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effectLst/>
                <a:latin typeface="Aptos" panose="020B0004020202020204" pitchFamily="34" charset="0"/>
                <a:ea typeface="Aptos" panose="020B0004020202020204" pitchFamily="34" charset="0"/>
                <a:cs typeface="Vrinda" panose="020B0502040204020203" pitchFamily="34" charset="0"/>
              </a:rPr>
              <a:t>Problem Statement</a:t>
            </a:r>
            <a:endParaRPr lang="en-US" sz="2400" dirty="0">
              <a:solidFill>
                <a:schemeClr val="bg1"/>
              </a:solidFill>
            </a:endParaRPr>
          </a:p>
        </p:txBody>
      </p:sp>
      <p:pic>
        <p:nvPicPr>
          <p:cNvPr id="2" name="Graphic 1">
            <a:extLst>
              <a:ext uri="{FF2B5EF4-FFF2-40B4-BE49-F238E27FC236}">
                <a16:creationId xmlns:a16="http://schemas.microsoft.com/office/drawing/2014/main" id="{91371016-F839-398A-723D-1A782C81261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87662" y="292025"/>
            <a:ext cx="2153541" cy="539646"/>
          </a:xfrm>
          <a:prstGeom prst="rect">
            <a:avLst/>
          </a:prstGeom>
        </p:spPr>
      </p:pic>
      <p:graphicFrame>
        <p:nvGraphicFramePr>
          <p:cNvPr id="6" name="Diagram 5">
            <a:extLst>
              <a:ext uri="{FF2B5EF4-FFF2-40B4-BE49-F238E27FC236}">
                <a16:creationId xmlns:a16="http://schemas.microsoft.com/office/drawing/2014/main" id="{8B667A3F-08ED-4FA6-A512-8B9DFF404CFB}"/>
              </a:ext>
            </a:extLst>
          </p:cNvPr>
          <p:cNvGraphicFramePr/>
          <p:nvPr>
            <p:extLst>
              <p:ext uri="{D42A27DB-BD31-4B8C-83A1-F6EECF244321}">
                <p14:modId xmlns:p14="http://schemas.microsoft.com/office/powerpoint/2010/main" val="240655679"/>
              </p:ext>
            </p:extLst>
          </p:nvPr>
        </p:nvGraphicFramePr>
        <p:xfrm>
          <a:off x="252334" y="2398426"/>
          <a:ext cx="12336905" cy="601926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94982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324570-7D48-BD9C-086C-380934CCD5F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BFA0868-CC6E-6D2F-A297-0FE0034F5A93}"/>
              </a:ext>
            </a:extLst>
          </p:cNvPr>
          <p:cNvSpPr/>
          <p:nvPr/>
        </p:nvSpPr>
        <p:spPr>
          <a:xfrm>
            <a:off x="0" y="0"/>
            <a:ext cx="6096000" cy="539646"/>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effectLst/>
                <a:latin typeface="Aptos" panose="020B0004020202020204" pitchFamily="34" charset="0"/>
                <a:ea typeface="Aptos" panose="020B0004020202020204" pitchFamily="34" charset="0"/>
                <a:cs typeface="Vrinda" panose="020B0502040204020203" pitchFamily="34" charset="0"/>
              </a:rPr>
              <a:t>Multiple vulnerabilities coexist</a:t>
            </a:r>
            <a:endParaRPr lang="en-US" sz="2400" dirty="0">
              <a:solidFill>
                <a:schemeClr val="bg1"/>
              </a:solidFill>
            </a:endParaRPr>
          </a:p>
        </p:txBody>
      </p:sp>
      <p:pic>
        <p:nvPicPr>
          <p:cNvPr id="2" name="Graphic 1">
            <a:extLst>
              <a:ext uri="{FF2B5EF4-FFF2-40B4-BE49-F238E27FC236}">
                <a16:creationId xmlns:a16="http://schemas.microsoft.com/office/drawing/2014/main" id="{6ED5FB7D-27BE-75C0-B942-1FAFFB100D6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87662" y="292025"/>
            <a:ext cx="2153541" cy="539646"/>
          </a:xfrm>
          <a:prstGeom prst="rect">
            <a:avLst/>
          </a:prstGeom>
        </p:spPr>
      </p:pic>
      <p:pic>
        <p:nvPicPr>
          <p:cNvPr id="3" name="Google Shape;435;p6">
            <a:extLst>
              <a:ext uri="{FF2B5EF4-FFF2-40B4-BE49-F238E27FC236}">
                <a16:creationId xmlns:a16="http://schemas.microsoft.com/office/drawing/2014/main" id="{50B35B96-EA1C-3050-8B85-6FC02A60C3A7}"/>
              </a:ext>
            </a:extLst>
          </p:cNvPr>
          <p:cNvPicPr preferRelativeResize="0"/>
          <p:nvPr/>
        </p:nvPicPr>
        <p:blipFill rotWithShape="1">
          <a:blip r:embed="rId4">
            <a:alphaModFix/>
          </a:blip>
          <a:srcRect l="1806" t="13529"/>
          <a:stretch/>
        </p:blipFill>
        <p:spPr>
          <a:xfrm>
            <a:off x="651224" y="1221049"/>
            <a:ext cx="11289979" cy="5344926"/>
          </a:xfrm>
          <a:prstGeom prst="rect">
            <a:avLst/>
          </a:prstGeom>
          <a:noFill/>
          <a:ln>
            <a:noFill/>
          </a:ln>
        </p:spPr>
      </p:pic>
    </p:spTree>
    <p:extLst>
      <p:ext uri="{BB962C8B-B14F-4D97-AF65-F5344CB8AC3E}">
        <p14:creationId xmlns:p14="http://schemas.microsoft.com/office/powerpoint/2010/main" val="3329710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5C70E4-5B79-7BE3-B628-ADD3974E7A7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67ABBAC-8105-37B3-E4B1-59F9AB528655}"/>
              </a:ext>
            </a:extLst>
          </p:cNvPr>
          <p:cNvSpPr/>
          <p:nvPr/>
        </p:nvSpPr>
        <p:spPr>
          <a:xfrm>
            <a:off x="0" y="0"/>
            <a:ext cx="6096000" cy="539646"/>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panose="020B0004020202020204" pitchFamily="34" charset="0"/>
                <a:cs typeface="Vrinda" panose="020B0502040204020203" pitchFamily="34" charset="0"/>
              </a:rPr>
              <a:t>WHO global target for Leprosy by 2030</a:t>
            </a:r>
            <a:endParaRPr lang="en-US" sz="2400" dirty="0">
              <a:solidFill>
                <a:schemeClr val="bg1"/>
              </a:solidFill>
            </a:endParaRPr>
          </a:p>
        </p:txBody>
      </p:sp>
      <p:pic>
        <p:nvPicPr>
          <p:cNvPr id="2" name="Graphic 1">
            <a:extLst>
              <a:ext uri="{FF2B5EF4-FFF2-40B4-BE49-F238E27FC236}">
                <a16:creationId xmlns:a16="http://schemas.microsoft.com/office/drawing/2014/main" id="{A24D37F5-D338-9B80-8B55-779E02A1D83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87662" y="292025"/>
            <a:ext cx="2153541" cy="539646"/>
          </a:xfrm>
          <a:prstGeom prst="rect">
            <a:avLst/>
          </a:prstGeom>
        </p:spPr>
      </p:pic>
      <p:graphicFrame>
        <p:nvGraphicFramePr>
          <p:cNvPr id="7" name="Diagram 6">
            <a:extLst>
              <a:ext uri="{FF2B5EF4-FFF2-40B4-BE49-F238E27FC236}">
                <a16:creationId xmlns:a16="http://schemas.microsoft.com/office/drawing/2014/main" id="{C21E38E6-8B36-F8C1-AF1F-5FE30BE512CC}"/>
              </a:ext>
            </a:extLst>
          </p:cNvPr>
          <p:cNvGraphicFramePr/>
          <p:nvPr>
            <p:extLst>
              <p:ext uri="{D42A27DB-BD31-4B8C-83A1-F6EECF244321}">
                <p14:modId xmlns:p14="http://schemas.microsoft.com/office/powerpoint/2010/main" val="3265190451"/>
              </p:ext>
            </p:extLst>
          </p:nvPr>
        </p:nvGraphicFramePr>
        <p:xfrm>
          <a:off x="1104275" y="2698230"/>
          <a:ext cx="9983449" cy="56587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3502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770978-B383-8EA3-B952-1F9BED61E34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5FAC898-E12B-AE18-02D9-6370D1E31AC3}"/>
              </a:ext>
            </a:extLst>
          </p:cNvPr>
          <p:cNvSpPr/>
          <p:nvPr/>
        </p:nvSpPr>
        <p:spPr>
          <a:xfrm>
            <a:off x="0" y="0"/>
            <a:ext cx="6096000" cy="539646"/>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effectLst/>
                <a:latin typeface="Aptos" panose="020B0004020202020204" pitchFamily="34" charset="0"/>
                <a:ea typeface="Aptos" panose="020B0004020202020204" pitchFamily="34" charset="0"/>
                <a:cs typeface="Vrinda" panose="020B0502040204020203" pitchFamily="34" charset="0"/>
              </a:rPr>
              <a:t>The need beyond 2030</a:t>
            </a:r>
            <a:endParaRPr lang="en-US" sz="2400" dirty="0">
              <a:solidFill>
                <a:schemeClr val="bg1"/>
              </a:solidFill>
            </a:endParaRPr>
          </a:p>
        </p:txBody>
      </p:sp>
      <p:pic>
        <p:nvPicPr>
          <p:cNvPr id="2" name="Graphic 1">
            <a:extLst>
              <a:ext uri="{FF2B5EF4-FFF2-40B4-BE49-F238E27FC236}">
                <a16:creationId xmlns:a16="http://schemas.microsoft.com/office/drawing/2014/main" id="{0760AE94-53B5-52C8-91E9-22C85DCFB6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87662" y="292025"/>
            <a:ext cx="2153541" cy="539646"/>
          </a:xfrm>
          <a:prstGeom prst="rect">
            <a:avLst/>
          </a:prstGeom>
        </p:spPr>
      </p:pic>
      <p:sp>
        <p:nvSpPr>
          <p:cNvPr id="4" name="TextBox 3">
            <a:extLst>
              <a:ext uri="{FF2B5EF4-FFF2-40B4-BE49-F238E27FC236}">
                <a16:creationId xmlns:a16="http://schemas.microsoft.com/office/drawing/2014/main" id="{459D27B5-CB84-0F15-E5EB-95D525EA065A}"/>
              </a:ext>
            </a:extLst>
          </p:cNvPr>
          <p:cNvSpPr txBox="1"/>
          <p:nvPr/>
        </p:nvSpPr>
        <p:spPr>
          <a:xfrm>
            <a:off x="1816308" y="2644170"/>
            <a:ext cx="8559384" cy="1569660"/>
          </a:xfrm>
          <a:prstGeom prst="rect">
            <a:avLst/>
          </a:prstGeom>
          <a:noFill/>
        </p:spPr>
        <p:txBody>
          <a:bodyPr wrap="square">
            <a:spAutoFit/>
          </a:bodyPr>
          <a:lstStyle/>
          <a:p>
            <a:r>
              <a:rPr lang="en-US" sz="3200" b="0" i="0" dirty="0">
                <a:solidFill>
                  <a:schemeClr val="accent1"/>
                </a:solidFill>
                <a:effectLst/>
              </a:rPr>
              <a:t>“Disability prevention, management and care of people affected by leprosy will need attention for a long time, at least till 2047 or beyond.”</a:t>
            </a:r>
            <a:endParaRPr lang="en-US" sz="3200" dirty="0">
              <a:solidFill>
                <a:schemeClr val="accent1"/>
              </a:solidFill>
            </a:endParaRPr>
          </a:p>
        </p:txBody>
      </p:sp>
      <p:sp>
        <p:nvSpPr>
          <p:cNvPr id="7" name="TextBox 6">
            <a:extLst>
              <a:ext uri="{FF2B5EF4-FFF2-40B4-BE49-F238E27FC236}">
                <a16:creationId xmlns:a16="http://schemas.microsoft.com/office/drawing/2014/main" id="{F01215AD-179A-A4C1-118E-6A83CA292A2F}"/>
              </a:ext>
            </a:extLst>
          </p:cNvPr>
          <p:cNvSpPr txBox="1"/>
          <p:nvPr/>
        </p:nvSpPr>
        <p:spPr>
          <a:xfrm>
            <a:off x="5673777" y="4874833"/>
            <a:ext cx="6093500" cy="861774"/>
          </a:xfrm>
          <a:prstGeom prst="rect">
            <a:avLst/>
          </a:prstGeom>
          <a:noFill/>
        </p:spPr>
        <p:txBody>
          <a:bodyPr wrap="square">
            <a:spAutoFit/>
          </a:bodyPr>
          <a:lstStyle/>
          <a:p>
            <a:r>
              <a:rPr lang="en-US" b="1" i="0" dirty="0">
                <a:solidFill>
                  <a:schemeClr val="accent1"/>
                </a:solidFill>
                <a:effectLst/>
              </a:rPr>
              <a:t>Dr V M Katoch</a:t>
            </a:r>
          </a:p>
          <a:p>
            <a:r>
              <a:rPr lang="en-US" sz="1600" dirty="0">
                <a:solidFill>
                  <a:srgbClr val="1B1B1B"/>
                </a:solidFill>
              </a:rPr>
              <a:t>Ex-</a:t>
            </a:r>
            <a:r>
              <a:rPr lang="en-US" sz="1600" b="0" i="0" dirty="0">
                <a:solidFill>
                  <a:srgbClr val="1B1B1B"/>
                </a:solidFill>
                <a:effectLst/>
              </a:rPr>
              <a:t>Secretary, Department of Health and Research, Govt. of India</a:t>
            </a:r>
          </a:p>
          <a:p>
            <a:r>
              <a:rPr lang="en-US" sz="1600" b="0" i="0" dirty="0">
                <a:solidFill>
                  <a:srgbClr val="1B1B1B"/>
                </a:solidFill>
                <a:effectLst/>
              </a:rPr>
              <a:t>Ex-Director General, Indian Council of Medical Research ICMR</a:t>
            </a:r>
            <a:endParaRPr lang="en-US" sz="1600" dirty="0"/>
          </a:p>
        </p:txBody>
      </p:sp>
    </p:spTree>
    <p:extLst>
      <p:ext uri="{BB962C8B-B14F-4D97-AF65-F5344CB8AC3E}">
        <p14:creationId xmlns:p14="http://schemas.microsoft.com/office/powerpoint/2010/main" val="1302453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83B871-D70F-5F78-F72A-B926CBE8180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6FE8A05-7EA1-25FF-00C9-1054DC42207B}"/>
              </a:ext>
            </a:extLst>
          </p:cNvPr>
          <p:cNvSpPr/>
          <p:nvPr/>
        </p:nvSpPr>
        <p:spPr>
          <a:xfrm>
            <a:off x="1" y="0"/>
            <a:ext cx="6096000" cy="539646"/>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effectLst/>
                <a:latin typeface="Aptos" panose="020B0004020202020204" pitchFamily="34" charset="0"/>
                <a:ea typeface="Aptos" panose="020B0004020202020204" pitchFamily="34" charset="0"/>
                <a:cs typeface="Vrinda" panose="020B0502040204020203" pitchFamily="34" charset="0"/>
              </a:rPr>
              <a:t>Pain points of target groups</a:t>
            </a:r>
            <a:endParaRPr lang="en-US" sz="2400" dirty="0">
              <a:solidFill>
                <a:schemeClr val="bg1"/>
              </a:solidFill>
            </a:endParaRPr>
          </a:p>
        </p:txBody>
      </p:sp>
      <p:pic>
        <p:nvPicPr>
          <p:cNvPr id="2" name="Graphic 1">
            <a:extLst>
              <a:ext uri="{FF2B5EF4-FFF2-40B4-BE49-F238E27FC236}">
                <a16:creationId xmlns:a16="http://schemas.microsoft.com/office/drawing/2014/main" id="{C0AD7A1E-5BCE-F366-235A-3DDF6856B8A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93585" y="227402"/>
            <a:ext cx="2153541" cy="539646"/>
          </a:xfrm>
          <a:prstGeom prst="rect">
            <a:avLst/>
          </a:prstGeom>
        </p:spPr>
      </p:pic>
      <p:graphicFrame>
        <p:nvGraphicFramePr>
          <p:cNvPr id="3" name="Table 2">
            <a:extLst>
              <a:ext uri="{FF2B5EF4-FFF2-40B4-BE49-F238E27FC236}">
                <a16:creationId xmlns:a16="http://schemas.microsoft.com/office/drawing/2014/main" id="{F93D347F-1583-7BAB-9F71-5024457063B4}"/>
              </a:ext>
            </a:extLst>
          </p:cNvPr>
          <p:cNvGraphicFramePr>
            <a:graphicFrameLocks noGrp="1"/>
          </p:cNvGraphicFramePr>
          <p:nvPr>
            <p:extLst>
              <p:ext uri="{D42A27DB-BD31-4B8C-83A1-F6EECF244321}">
                <p14:modId xmlns:p14="http://schemas.microsoft.com/office/powerpoint/2010/main" val="2628243156"/>
              </p:ext>
            </p:extLst>
          </p:nvPr>
        </p:nvGraphicFramePr>
        <p:xfrm>
          <a:off x="124949" y="1228661"/>
          <a:ext cx="11937167" cy="5599359"/>
        </p:xfrm>
        <a:graphic>
          <a:graphicData uri="http://schemas.openxmlformats.org/drawingml/2006/table">
            <a:tbl>
              <a:tblPr firstRow="1" firstCol="1" bandRow="1">
                <a:tableStyleId>{5C22544A-7EE6-4342-B048-85BDC9FD1C3A}</a:tableStyleId>
              </a:tblPr>
              <a:tblGrid>
                <a:gridCol w="434715">
                  <a:extLst>
                    <a:ext uri="{9D8B030D-6E8A-4147-A177-3AD203B41FA5}">
                      <a16:colId xmlns:a16="http://schemas.microsoft.com/office/drawing/2014/main" val="2037708627"/>
                    </a:ext>
                  </a:extLst>
                </a:gridCol>
                <a:gridCol w="6325849">
                  <a:extLst>
                    <a:ext uri="{9D8B030D-6E8A-4147-A177-3AD203B41FA5}">
                      <a16:colId xmlns:a16="http://schemas.microsoft.com/office/drawing/2014/main" val="1102208628"/>
                    </a:ext>
                  </a:extLst>
                </a:gridCol>
                <a:gridCol w="1379095">
                  <a:extLst>
                    <a:ext uri="{9D8B030D-6E8A-4147-A177-3AD203B41FA5}">
                      <a16:colId xmlns:a16="http://schemas.microsoft.com/office/drawing/2014/main" val="283026833"/>
                    </a:ext>
                  </a:extLst>
                </a:gridCol>
                <a:gridCol w="1274164">
                  <a:extLst>
                    <a:ext uri="{9D8B030D-6E8A-4147-A177-3AD203B41FA5}">
                      <a16:colId xmlns:a16="http://schemas.microsoft.com/office/drawing/2014/main" val="554019038"/>
                    </a:ext>
                  </a:extLst>
                </a:gridCol>
                <a:gridCol w="1399082">
                  <a:extLst>
                    <a:ext uri="{9D8B030D-6E8A-4147-A177-3AD203B41FA5}">
                      <a16:colId xmlns:a16="http://schemas.microsoft.com/office/drawing/2014/main" val="2187268251"/>
                    </a:ext>
                  </a:extLst>
                </a:gridCol>
                <a:gridCol w="1124262">
                  <a:extLst>
                    <a:ext uri="{9D8B030D-6E8A-4147-A177-3AD203B41FA5}">
                      <a16:colId xmlns:a16="http://schemas.microsoft.com/office/drawing/2014/main" val="2311931465"/>
                    </a:ext>
                  </a:extLst>
                </a:gridCol>
              </a:tblGrid>
              <a:tr h="477714">
                <a:tc>
                  <a:txBody>
                    <a:bodyPr/>
                    <a:lstStyle/>
                    <a:p>
                      <a:pPr marL="0" marR="0" algn="ctr">
                        <a:lnSpc>
                          <a:spcPct val="115000"/>
                        </a:lnSpc>
                        <a:spcAft>
                          <a:spcPts val="800"/>
                        </a:spcAft>
                      </a:pPr>
                      <a:endParaRPr lang="en-US" sz="16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tc>
                  <a:txBody>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lang="en-US" sz="1600" kern="100" dirty="0">
                          <a:effectLst/>
                        </a:rPr>
                        <a:t>Pain Points</a:t>
                      </a:r>
                      <a:endParaRPr lang="en-US" sz="1600" kern="100" dirty="0">
                        <a:effectLst/>
                        <a:latin typeface="Aptos" panose="020B0004020202020204" pitchFamily="34" charset="0"/>
                        <a:ea typeface="Aptos" panose="020B0004020202020204" pitchFamily="34" charset="0"/>
                        <a:cs typeface="Vrinda" panose="020B0502040204020203" pitchFamily="34" charset="0"/>
                      </a:endParaRPr>
                    </a:p>
                    <a:p>
                      <a:pPr marL="0" marR="0" algn="ctr">
                        <a:lnSpc>
                          <a:spcPct val="115000"/>
                        </a:lnSpc>
                        <a:spcAft>
                          <a:spcPts val="800"/>
                        </a:spcAft>
                      </a:pPr>
                      <a:endParaRPr lang="en-US" sz="16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tc>
                  <a:txBody>
                    <a:bodyPr/>
                    <a:lstStyle/>
                    <a:p>
                      <a:pPr marL="0" marR="0" algn="ctr">
                        <a:lnSpc>
                          <a:spcPct val="115000"/>
                        </a:lnSpc>
                        <a:spcAft>
                          <a:spcPts val="800"/>
                        </a:spcAft>
                      </a:pPr>
                      <a:r>
                        <a:rPr lang="en-US" sz="1600" kern="100" dirty="0">
                          <a:effectLst/>
                        </a:rPr>
                        <a:t>Individuals affected</a:t>
                      </a:r>
                      <a:endParaRPr lang="en-US" sz="16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tc>
                  <a:txBody>
                    <a:bodyPr/>
                    <a:lstStyle/>
                    <a:p>
                      <a:pPr marL="0" marR="0" algn="ctr">
                        <a:lnSpc>
                          <a:spcPct val="115000"/>
                        </a:lnSpc>
                        <a:spcAft>
                          <a:spcPts val="800"/>
                        </a:spcAft>
                      </a:pPr>
                      <a:r>
                        <a:rPr lang="en-US" sz="1600" kern="100" dirty="0">
                          <a:effectLst/>
                        </a:rPr>
                        <a:t>Caregivers </a:t>
                      </a:r>
                      <a:endParaRPr lang="en-US" sz="16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tc>
                  <a:txBody>
                    <a:bodyPr/>
                    <a:lstStyle/>
                    <a:p>
                      <a:pPr marL="0" marR="0" algn="ctr">
                        <a:lnSpc>
                          <a:spcPct val="115000"/>
                        </a:lnSpc>
                        <a:spcAft>
                          <a:spcPts val="800"/>
                        </a:spcAft>
                      </a:pPr>
                      <a:r>
                        <a:rPr lang="en-US" sz="1600" kern="100" dirty="0">
                          <a:effectLst/>
                        </a:rPr>
                        <a:t>Health care providers</a:t>
                      </a:r>
                      <a:endParaRPr lang="en-US" sz="16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tc>
                  <a:txBody>
                    <a:bodyPr/>
                    <a:lstStyle/>
                    <a:p>
                      <a:pPr marL="0" marR="0" algn="ctr">
                        <a:lnSpc>
                          <a:spcPct val="115000"/>
                        </a:lnSpc>
                        <a:spcAft>
                          <a:spcPts val="800"/>
                        </a:spcAft>
                      </a:pPr>
                      <a:r>
                        <a:rPr lang="en-US" sz="1600" kern="100" dirty="0">
                          <a:effectLst/>
                        </a:rPr>
                        <a:t>Govt</a:t>
                      </a:r>
                      <a:endParaRPr lang="en-US" sz="16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extLst>
                  <a:ext uri="{0D108BD9-81ED-4DB2-BD59-A6C34878D82A}">
                    <a16:rowId xmlns:a16="http://schemas.microsoft.com/office/drawing/2014/main" val="2820457550"/>
                  </a:ext>
                </a:extLst>
              </a:tr>
              <a:tr h="313804">
                <a:tc>
                  <a:txBody>
                    <a:bodyPr/>
                    <a:lstStyle/>
                    <a:p>
                      <a:pPr marL="0" marR="0">
                        <a:lnSpc>
                          <a:spcPct val="115000"/>
                        </a:lnSpc>
                        <a:spcAft>
                          <a:spcPts val="800"/>
                        </a:spcAft>
                      </a:pPr>
                      <a:r>
                        <a:rPr lang="en-US" sz="1800" b="0" kern="100" dirty="0">
                          <a:effectLst/>
                          <a:latin typeface="Aptos" panose="020B0004020202020204" pitchFamily="34" charset="0"/>
                          <a:ea typeface="Aptos" panose="020B0004020202020204" pitchFamily="34" charset="0"/>
                          <a:cs typeface="Vrinda" panose="020B0502040204020203" pitchFamily="34" charset="0"/>
                        </a:rPr>
                        <a:t>1</a:t>
                      </a:r>
                    </a:p>
                  </a:txBody>
                  <a:tcPr marL="68580" marR="68580" marT="0" marB="0"/>
                </a:tc>
                <a:tc>
                  <a:txBody>
                    <a:bodyPr/>
                    <a:lstStyle/>
                    <a:p>
                      <a:pPr marL="0" marR="0">
                        <a:lnSpc>
                          <a:spcPct val="115000"/>
                        </a:lnSpc>
                        <a:spcAft>
                          <a:spcPts val="800"/>
                        </a:spcAft>
                      </a:pPr>
                      <a:r>
                        <a:rPr lang="en-US" sz="1800" b="0" kern="100" dirty="0">
                          <a:solidFill>
                            <a:schemeClr val="bg1"/>
                          </a:solidFill>
                          <a:effectLst/>
                        </a:rPr>
                        <a:t>Lack of awareness of signs &amp; symptoms of leprosy </a:t>
                      </a:r>
                      <a:endParaRPr lang="en-US" sz="1800" b="0" kern="100" dirty="0">
                        <a:solidFill>
                          <a:schemeClr val="bg1"/>
                        </a:solidFill>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1"/>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a:effectLst/>
                        </a:rPr>
                        <a:t> </a:t>
                      </a:r>
                      <a:endParaRPr lang="en-US" sz="1200" kern="10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tc>
                  <a:txBody>
                    <a:bodyPr/>
                    <a:lstStyle/>
                    <a:p>
                      <a:pPr marL="0" marR="0">
                        <a:lnSpc>
                          <a:spcPct val="115000"/>
                        </a:lnSpc>
                        <a:spcAft>
                          <a:spcPts val="800"/>
                        </a:spcAft>
                      </a:pPr>
                      <a:r>
                        <a:rPr lang="en-US" sz="1200" kern="100">
                          <a:effectLst/>
                        </a:rPr>
                        <a:t> </a:t>
                      </a:r>
                      <a:endParaRPr lang="en-US" sz="1200" kern="10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extLst>
                  <a:ext uri="{0D108BD9-81ED-4DB2-BD59-A6C34878D82A}">
                    <a16:rowId xmlns:a16="http://schemas.microsoft.com/office/drawing/2014/main" val="4271059521"/>
                  </a:ext>
                </a:extLst>
              </a:tr>
              <a:tr h="545969">
                <a:tc>
                  <a:txBody>
                    <a:bodyPr/>
                    <a:lstStyle/>
                    <a:p>
                      <a:pPr marL="0" marR="0">
                        <a:lnSpc>
                          <a:spcPct val="115000"/>
                        </a:lnSpc>
                        <a:spcAft>
                          <a:spcPts val="800"/>
                        </a:spcAft>
                      </a:pPr>
                      <a:r>
                        <a:rPr lang="en-US" sz="1800" b="0" kern="100" dirty="0">
                          <a:effectLst/>
                          <a:latin typeface="Aptos" panose="020B0004020202020204" pitchFamily="34" charset="0"/>
                          <a:ea typeface="Aptos" panose="020B0004020202020204" pitchFamily="34" charset="0"/>
                          <a:cs typeface="Vrinda" panose="020B0502040204020203" pitchFamily="34" charset="0"/>
                        </a:rPr>
                        <a:t>2</a:t>
                      </a:r>
                    </a:p>
                  </a:txBody>
                  <a:tcPr marL="68580" marR="68580" marT="0" marB="0"/>
                </a:tc>
                <a:tc>
                  <a:txBody>
                    <a:bodyPr/>
                    <a:lstStyle/>
                    <a:p>
                      <a:pPr marL="0" marR="0">
                        <a:lnSpc>
                          <a:spcPct val="115000"/>
                        </a:lnSpc>
                        <a:spcAft>
                          <a:spcPts val="800"/>
                        </a:spcAft>
                      </a:pPr>
                      <a:r>
                        <a:rPr lang="en-US" sz="1800" b="0" kern="100" dirty="0">
                          <a:solidFill>
                            <a:schemeClr val="bg1"/>
                          </a:solidFill>
                          <a:effectLst/>
                        </a:rPr>
                        <a:t>Delayed diagnosis leading to deformity, often requiring surgical intervention</a:t>
                      </a:r>
                      <a:endParaRPr lang="en-US" sz="1800" b="0" kern="100" dirty="0">
                        <a:solidFill>
                          <a:schemeClr val="bg1"/>
                        </a:solidFill>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1"/>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a:effectLst/>
                        </a:rPr>
                        <a:t> </a:t>
                      </a:r>
                      <a:endParaRPr lang="en-US" sz="1200" kern="10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tc>
                  <a:txBody>
                    <a:bodyPr/>
                    <a:lstStyle/>
                    <a:p>
                      <a:pPr marL="0" marR="0">
                        <a:lnSpc>
                          <a:spcPct val="115000"/>
                        </a:lnSpc>
                        <a:spcAft>
                          <a:spcPts val="800"/>
                        </a:spcAft>
                      </a:pPr>
                      <a:r>
                        <a:rPr lang="en-US" sz="1200" kern="100">
                          <a:effectLst/>
                        </a:rPr>
                        <a:t> </a:t>
                      </a:r>
                      <a:endParaRPr lang="en-US" sz="1200" kern="10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extLst>
                  <a:ext uri="{0D108BD9-81ED-4DB2-BD59-A6C34878D82A}">
                    <a16:rowId xmlns:a16="http://schemas.microsoft.com/office/drawing/2014/main" val="1899472769"/>
                  </a:ext>
                </a:extLst>
              </a:tr>
              <a:tr h="545969">
                <a:tc>
                  <a:txBody>
                    <a:bodyPr/>
                    <a:lstStyle/>
                    <a:p>
                      <a:pPr marL="0" marR="0">
                        <a:lnSpc>
                          <a:spcPct val="115000"/>
                        </a:lnSpc>
                        <a:spcAft>
                          <a:spcPts val="800"/>
                        </a:spcAft>
                      </a:pPr>
                      <a:r>
                        <a:rPr lang="en-US" sz="1800" b="0" kern="100" dirty="0">
                          <a:effectLst/>
                          <a:latin typeface="Aptos" panose="020B0004020202020204" pitchFamily="34" charset="0"/>
                          <a:ea typeface="Aptos" panose="020B0004020202020204" pitchFamily="34" charset="0"/>
                          <a:cs typeface="Vrinda" panose="020B0502040204020203" pitchFamily="34" charset="0"/>
                        </a:rPr>
                        <a:t>3</a:t>
                      </a:r>
                    </a:p>
                  </a:txBody>
                  <a:tcPr marL="68580" marR="68580" marT="0" marB="0"/>
                </a:tc>
                <a:tc>
                  <a:txBody>
                    <a:bodyPr/>
                    <a:lstStyle/>
                    <a:p>
                      <a:pPr marL="0" marR="0">
                        <a:lnSpc>
                          <a:spcPct val="115000"/>
                        </a:lnSpc>
                        <a:spcAft>
                          <a:spcPts val="800"/>
                        </a:spcAft>
                      </a:pPr>
                      <a:r>
                        <a:rPr lang="en-US" sz="1800" b="0" kern="100" dirty="0">
                          <a:solidFill>
                            <a:schemeClr val="bg1"/>
                          </a:solidFill>
                          <a:effectLst/>
                        </a:rPr>
                        <a:t>Lack of awareness of treatment modalities and relevant service providers</a:t>
                      </a:r>
                      <a:endParaRPr lang="en-US" sz="1800" b="0" kern="100" dirty="0">
                        <a:solidFill>
                          <a:schemeClr val="bg1"/>
                        </a:solidFill>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1"/>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a:effectLst/>
                        </a:rPr>
                        <a:t> </a:t>
                      </a:r>
                      <a:endParaRPr lang="en-US" sz="1200" kern="10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tc>
                  <a:txBody>
                    <a:bodyPr/>
                    <a:lstStyle/>
                    <a:p>
                      <a:pPr marL="0" marR="0">
                        <a:lnSpc>
                          <a:spcPct val="115000"/>
                        </a:lnSpc>
                        <a:spcAft>
                          <a:spcPts val="800"/>
                        </a:spcAft>
                      </a:pPr>
                      <a:r>
                        <a:rPr lang="en-US" sz="1200" kern="100">
                          <a:effectLst/>
                        </a:rPr>
                        <a:t> </a:t>
                      </a:r>
                      <a:endParaRPr lang="en-US" sz="1200" kern="10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extLst>
                  <a:ext uri="{0D108BD9-81ED-4DB2-BD59-A6C34878D82A}">
                    <a16:rowId xmlns:a16="http://schemas.microsoft.com/office/drawing/2014/main" val="979786448"/>
                  </a:ext>
                </a:extLst>
              </a:tr>
              <a:tr h="545969">
                <a:tc>
                  <a:txBody>
                    <a:bodyPr/>
                    <a:lstStyle/>
                    <a:p>
                      <a:pPr marL="0" marR="0">
                        <a:lnSpc>
                          <a:spcPct val="115000"/>
                        </a:lnSpc>
                        <a:spcAft>
                          <a:spcPts val="800"/>
                        </a:spcAft>
                      </a:pPr>
                      <a:r>
                        <a:rPr lang="en-US" sz="1800" b="0" kern="100" dirty="0">
                          <a:effectLst/>
                          <a:latin typeface="Aptos" panose="020B0004020202020204" pitchFamily="34" charset="0"/>
                          <a:ea typeface="Aptos" panose="020B0004020202020204" pitchFamily="34" charset="0"/>
                          <a:cs typeface="Vrinda" panose="020B0502040204020203" pitchFamily="34" charset="0"/>
                        </a:rPr>
                        <a:t>4</a:t>
                      </a:r>
                    </a:p>
                  </a:txBody>
                  <a:tcPr marL="68580" marR="68580" marT="0" marB="0"/>
                </a:tc>
                <a:tc>
                  <a:txBody>
                    <a:bodyPr/>
                    <a:lstStyle/>
                    <a:p>
                      <a:pPr marL="0" marR="0">
                        <a:lnSpc>
                          <a:spcPct val="115000"/>
                        </a:lnSpc>
                        <a:spcAft>
                          <a:spcPts val="800"/>
                        </a:spcAft>
                      </a:pPr>
                      <a:r>
                        <a:rPr lang="en-US" sz="1800" b="0" kern="100" dirty="0">
                          <a:solidFill>
                            <a:schemeClr val="bg1"/>
                          </a:solidFill>
                          <a:effectLst/>
                        </a:rPr>
                        <a:t>Poor treatment compliance, leading to onset and worsening of disability</a:t>
                      </a:r>
                      <a:endParaRPr lang="en-US" sz="1800" b="0" kern="100" dirty="0">
                        <a:solidFill>
                          <a:schemeClr val="bg1"/>
                        </a:solidFill>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1"/>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a:effectLst/>
                        </a:rPr>
                        <a:t> </a:t>
                      </a:r>
                      <a:endParaRPr lang="en-US" sz="1200" kern="10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extLst>
                  <a:ext uri="{0D108BD9-81ED-4DB2-BD59-A6C34878D82A}">
                    <a16:rowId xmlns:a16="http://schemas.microsoft.com/office/drawing/2014/main" val="3297932390"/>
                  </a:ext>
                </a:extLst>
              </a:tr>
              <a:tr h="634826">
                <a:tc>
                  <a:txBody>
                    <a:bodyPr/>
                    <a:lstStyle/>
                    <a:p>
                      <a:pPr marL="0" marR="0">
                        <a:lnSpc>
                          <a:spcPct val="115000"/>
                        </a:lnSpc>
                        <a:spcAft>
                          <a:spcPts val="800"/>
                        </a:spcAft>
                      </a:pPr>
                      <a:r>
                        <a:rPr lang="en-US" sz="1800" b="0" kern="100" dirty="0">
                          <a:effectLst/>
                          <a:latin typeface="Aptos" panose="020B0004020202020204" pitchFamily="34" charset="0"/>
                          <a:ea typeface="Aptos" panose="020B0004020202020204" pitchFamily="34" charset="0"/>
                          <a:cs typeface="Vrinda" panose="020B0502040204020203" pitchFamily="34" charset="0"/>
                        </a:rPr>
                        <a:t>5</a:t>
                      </a:r>
                    </a:p>
                  </a:txBody>
                  <a:tcPr marL="68580" marR="68580" marT="0" marB="0"/>
                </a:tc>
                <a:tc>
                  <a:txBody>
                    <a:bodyPr/>
                    <a:lstStyle/>
                    <a:p>
                      <a:pPr marL="0" marR="0">
                        <a:lnSpc>
                          <a:spcPct val="115000"/>
                        </a:lnSpc>
                        <a:spcAft>
                          <a:spcPts val="800"/>
                        </a:spcAft>
                      </a:pPr>
                      <a:r>
                        <a:rPr lang="en-US" sz="1800" b="0" kern="100" dirty="0">
                          <a:solidFill>
                            <a:schemeClr val="bg1"/>
                          </a:solidFill>
                          <a:effectLst/>
                        </a:rPr>
                        <a:t>Tertiary facilities are concentrated in small areas, leading to accessibility issues.</a:t>
                      </a:r>
                      <a:endParaRPr lang="en-US" sz="1800" b="0" kern="100" dirty="0">
                        <a:solidFill>
                          <a:schemeClr val="bg1"/>
                        </a:solidFill>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1"/>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a:effectLst/>
                        </a:rPr>
                        <a:t> </a:t>
                      </a:r>
                      <a:endParaRPr lang="en-US" sz="1200" kern="10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tc>
                  <a:txBody>
                    <a:bodyPr/>
                    <a:lstStyle/>
                    <a:p>
                      <a:pPr marL="0" marR="0">
                        <a:lnSpc>
                          <a:spcPct val="115000"/>
                        </a:lnSpc>
                        <a:spcAft>
                          <a:spcPts val="800"/>
                        </a:spcAft>
                      </a:pPr>
                      <a:r>
                        <a:rPr lang="en-US" sz="1200" kern="100">
                          <a:effectLst/>
                        </a:rPr>
                        <a:t> </a:t>
                      </a:r>
                      <a:endParaRPr lang="en-US" sz="1200" kern="10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extLst>
                  <a:ext uri="{0D108BD9-81ED-4DB2-BD59-A6C34878D82A}">
                    <a16:rowId xmlns:a16="http://schemas.microsoft.com/office/drawing/2014/main" val="2414834149"/>
                  </a:ext>
                </a:extLst>
              </a:tr>
              <a:tr h="416232">
                <a:tc>
                  <a:txBody>
                    <a:bodyPr/>
                    <a:lstStyle/>
                    <a:p>
                      <a:pPr marL="0" marR="0">
                        <a:lnSpc>
                          <a:spcPct val="115000"/>
                        </a:lnSpc>
                        <a:spcAft>
                          <a:spcPts val="800"/>
                        </a:spcAft>
                      </a:pPr>
                      <a:r>
                        <a:rPr lang="en-US" sz="1800" b="0" kern="100" dirty="0">
                          <a:effectLst/>
                          <a:latin typeface="Aptos" panose="020B0004020202020204" pitchFamily="34" charset="0"/>
                          <a:ea typeface="Aptos" panose="020B0004020202020204" pitchFamily="34" charset="0"/>
                          <a:cs typeface="Vrinda" panose="020B0502040204020203" pitchFamily="34" charset="0"/>
                        </a:rPr>
                        <a:t>6</a:t>
                      </a:r>
                    </a:p>
                  </a:txBody>
                  <a:tcPr marL="68580" marR="68580" marT="0" marB="0"/>
                </a:tc>
                <a:tc>
                  <a:txBody>
                    <a:bodyPr/>
                    <a:lstStyle/>
                    <a:p>
                      <a:pPr marL="0" marR="0">
                        <a:lnSpc>
                          <a:spcPct val="115000"/>
                        </a:lnSpc>
                        <a:spcAft>
                          <a:spcPts val="800"/>
                        </a:spcAft>
                      </a:pPr>
                      <a:r>
                        <a:rPr lang="en-US" sz="1800" b="0" kern="100" dirty="0">
                          <a:solidFill>
                            <a:schemeClr val="bg1"/>
                          </a:solidFill>
                          <a:effectLst/>
                        </a:rPr>
                        <a:t>Lack of awareness of govt. schemes and programs</a:t>
                      </a:r>
                      <a:endParaRPr lang="en-US" sz="1800" b="0" kern="100" dirty="0">
                        <a:solidFill>
                          <a:schemeClr val="bg1"/>
                        </a:solidFill>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1"/>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a:effectLst/>
                        </a:rPr>
                        <a:t> </a:t>
                      </a:r>
                      <a:endParaRPr lang="en-US" sz="1200" kern="10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extLst>
                  <a:ext uri="{0D108BD9-81ED-4DB2-BD59-A6C34878D82A}">
                    <a16:rowId xmlns:a16="http://schemas.microsoft.com/office/drawing/2014/main" val="450947306"/>
                  </a:ext>
                </a:extLst>
              </a:tr>
              <a:tr h="404735">
                <a:tc>
                  <a:txBody>
                    <a:bodyPr/>
                    <a:lstStyle/>
                    <a:p>
                      <a:pPr marL="0" marR="0">
                        <a:lnSpc>
                          <a:spcPct val="115000"/>
                        </a:lnSpc>
                        <a:spcAft>
                          <a:spcPts val="800"/>
                        </a:spcAft>
                      </a:pPr>
                      <a:r>
                        <a:rPr lang="en-US" sz="1800" b="0" kern="100" dirty="0">
                          <a:effectLst/>
                          <a:latin typeface="Aptos" panose="020B0004020202020204" pitchFamily="34" charset="0"/>
                          <a:ea typeface="Aptos" panose="020B0004020202020204" pitchFamily="34" charset="0"/>
                          <a:cs typeface="Vrinda" panose="020B0502040204020203" pitchFamily="34" charset="0"/>
                        </a:rPr>
                        <a:t>7</a:t>
                      </a:r>
                    </a:p>
                  </a:txBody>
                  <a:tcPr marL="68580" marR="68580" marT="0" marB="0"/>
                </a:tc>
                <a:tc>
                  <a:txBody>
                    <a:bodyPr/>
                    <a:lstStyle/>
                    <a:p>
                      <a:pPr marL="0" marR="0">
                        <a:lnSpc>
                          <a:spcPct val="115000"/>
                        </a:lnSpc>
                        <a:spcAft>
                          <a:spcPts val="800"/>
                        </a:spcAft>
                      </a:pPr>
                      <a:r>
                        <a:rPr lang="en-US" sz="1800" b="0" kern="100" dirty="0">
                          <a:solidFill>
                            <a:schemeClr val="bg1"/>
                          </a:solidFill>
                          <a:effectLst/>
                        </a:rPr>
                        <a:t>Unmet need for identifying leprosy hotspots</a:t>
                      </a:r>
                      <a:endParaRPr lang="en-US" sz="1800" b="0" kern="100" dirty="0">
                        <a:solidFill>
                          <a:schemeClr val="bg1"/>
                        </a:solidFill>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1"/>
                    </a:solidFill>
                  </a:tcPr>
                </a:tc>
                <a:tc>
                  <a:txBody>
                    <a:bodyPr/>
                    <a:lstStyle/>
                    <a:p>
                      <a:pPr marL="0" marR="0">
                        <a:lnSpc>
                          <a:spcPct val="115000"/>
                        </a:lnSpc>
                        <a:spcAft>
                          <a:spcPts val="800"/>
                        </a:spcAft>
                      </a:pPr>
                      <a:r>
                        <a:rPr lang="en-US" sz="1200" kern="100">
                          <a:effectLst/>
                        </a:rPr>
                        <a:t> </a:t>
                      </a:r>
                      <a:endParaRPr lang="en-US" sz="1200" kern="10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tc>
                  <a:txBody>
                    <a:bodyPr/>
                    <a:lstStyle/>
                    <a:p>
                      <a:pPr marL="0" marR="0">
                        <a:lnSpc>
                          <a:spcPct val="115000"/>
                        </a:lnSpc>
                        <a:spcAft>
                          <a:spcPts val="800"/>
                        </a:spcAft>
                      </a:pPr>
                      <a:r>
                        <a:rPr lang="en-US" sz="1200" kern="100">
                          <a:effectLst/>
                        </a:rPr>
                        <a:t> </a:t>
                      </a:r>
                      <a:endParaRPr lang="en-US" sz="1200" kern="10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extLst>
                  <a:ext uri="{0D108BD9-81ED-4DB2-BD59-A6C34878D82A}">
                    <a16:rowId xmlns:a16="http://schemas.microsoft.com/office/drawing/2014/main" val="1133719799"/>
                  </a:ext>
                </a:extLst>
              </a:tr>
              <a:tr h="266109">
                <a:tc>
                  <a:txBody>
                    <a:bodyPr/>
                    <a:lstStyle/>
                    <a:p>
                      <a:pPr marL="0" marR="0">
                        <a:lnSpc>
                          <a:spcPct val="115000"/>
                        </a:lnSpc>
                        <a:spcAft>
                          <a:spcPts val="800"/>
                        </a:spcAft>
                      </a:pPr>
                      <a:r>
                        <a:rPr lang="en-US" sz="1800" b="0" kern="100" dirty="0">
                          <a:effectLst/>
                          <a:latin typeface="Aptos" panose="020B0004020202020204" pitchFamily="34" charset="0"/>
                          <a:ea typeface="Aptos" panose="020B0004020202020204" pitchFamily="34" charset="0"/>
                          <a:cs typeface="Vrinda" panose="020B0502040204020203" pitchFamily="34" charset="0"/>
                        </a:rPr>
                        <a:t>8</a:t>
                      </a:r>
                    </a:p>
                  </a:txBody>
                  <a:tcPr marL="68580" marR="68580" marT="0" marB="0"/>
                </a:tc>
                <a:tc>
                  <a:txBody>
                    <a:bodyPr/>
                    <a:lstStyle/>
                    <a:p>
                      <a:pPr marL="0" marR="0">
                        <a:lnSpc>
                          <a:spcPct val="115000"/>
                        </a:lnSpc>
                        <a:spcAft>
                          <a:spcPts val="800"/>
                        </a:spcAft>
                      </a:pPr>
                      <a:r>
                        <a:rPr lang="en-US" sz="1800" b="0" kern="100" dirty="0">
                          <a:solidFill>
                            <a:schemeClr val="bg1"/>
                          </a:solidFill>
                          <a:effectLst/>
                        </a:rPr>
                        <a:t>Local health workers unable to focus on leprosy</a:t>
                      </a:r>
                      <a:endParaRPr lang="en-US" sz="1800" b="0" kern="100" dirty="0">
                        <a:solidFill>
                          <a:schemeClr val="bg1"/>
                        </a:solidFill>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1"/>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a:effectLst/>
                        </a:rPr>
                        <a:t> </a:t>
                      </a:r>
                      <a:endParaRPr lang="en-US" sz="1200" kern="10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a:effectLst/>
                        </a:rPr>
                        <a:t> </a:t>
                      </a:r>
                      <a:endParaRPr lang="en-US" sz="1200" kern="10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extLst>
                  <a:ext uri="{0D108BD9-81ED-4DB2-BD59-A6C34878D82A}">
                    <a16:rowId xmlns:a16="http://schemas.microsoft.com/office/drawing/2014/main" val="3786887842"/>
                  </a:ext>
                </a:extLst>
              </a:tr>
              <a:tr h="545969">
                <a:tc>
                  <a:txBody>
                    <a:bodyPr/>
                    <a:lstStyle/>
                    <a:p>
                      <a:pPr marL="0" marR="0">
                        <a:lnSpc>
                          <a:spcPct val="115000"/>
                        </a:lnSpc>
                        <a:spcAft>
                          <a:spcPts val="800"/>
                        </a:spcAft>
                      </a:pPr>
                      <a:r>
                        <a:rPr lang="en-US" sz="1800" b="0" kern="100" dirty="0">
                          <a:effectLst/>
                          <a:latin typeface="Aptos" panose="020B0004020202020204" pitchFamily="34" charset="0"/>
                          <a:ea typeface="Aptos" panose="020B0004020202020204" pitchFamily="34" charset="0"/>
                          <a:cs typeface="Vrinda" panose="020B0502040204020203" pitchFamily="34" charset="0"/>
                        </a:rPr>
                        <a:t>9</a:t>
                      </a:r>
                    </a:p>
                  </a:txBody>
                  <a:tcPr marL="68580" marR="68580" marT="0" marB="0"/>
                </a:tc>
                <a:tc>
                  <a:txBody>
                    <a:bodyPr/>
                    <a:lstStyle/>
                    <a:p>
                      <a:pPr marL="0" marR="0">
                        <a:lnSpc>
                          <a:spcPct val="115000"/>
                        </a:lnSpc>
                        <a:spcAft>
                          <a:spcPts val="800"/>
                        </a:spcAft>
                      </a:pPr>
                      <a:r>
                        <a:rPr lang="en-US" sz="1800" b="0" kern="100" dirty="0">
                          <a:solidFill>
                            <a:schemeClr val="bg1"/>
                          </a:solidFill>
                          <a:effectLst/>
                        </a:rPr>
                        <a:t>Lack of awareness about diverse needs of people affected by leprosy</a:t>
                      </a:r>
                      <a:endParaRPr lang="en-US" sz="1800" b="0" kern="100" dirty="0">
                        <a:solidFill>
                          <a:schemeClr val="bg1"/>
                        </a:solidFill>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1"/>
                    </a:solidFill>
                  </a:tcPr>
                </a:tc>
                <a:tc>
                  <a:txBody>
                    <a:bodyPr/>
                    <a:lstStyle/>
                    <a:p>
                      <a:pPr marL="0" marR="0">
                        <a:lnSpc>
                          <a:spcPct val="115000"/>
                        </a:lnSpc>
                        <a:spcAft>
                          <a:spcPts val="800"/>
                        </a:spcAft>
                      </a:pPr>
                      <a:r>
                        <a:rPr lang="en-US" sz="1200" kern="100">
                          <a:effectLst/>
                        </a:rPr>
                        <a:t> </a:t>
                      </a:r>
                      <a:endParaRPr lang="en-US" sz="1200" kern="10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extLst>
                  <a:ext uri="{0D108BD9-81ED-4DB2-BD59-A6C34878D82A}">
                    <a16:rowId xmlns:a16="http://schemas.microsoft.com/office/drawing/2014/main" val="3159890564"/>
                  </a:ext>
                </a:extLst>
              </a:tr>
              <a:tr h="419682">
                <a:tc>
                  <a:txBody>
                    <a:bodyPr/>
                    <a:lstStyle/>
                    <a:p>
                      <a:pPr marL="0" marR="0">
                        <a:lnSpc>
                          <a:spcPct val="115000"/>
                        </a:lnSpc>
                        <a:spcAft>
                          <a:spcPts val="800"/>
                        </a:spcAft>
                      </a:pPr>
                      <a:r>
                        <a:rPr lang="en-US" sz="1800" b="0" kern="100" dirty="0">
                          <a:effectLst/>
                          <a:latin typeface="Aptos" panose="020B0004020202020204" pitchFamily="34" charset="0"/>
                          <a:ea typeface="Aptos" panose="020B0004020202020204" pitchFamily="34" charset="0"/>
                          <a:cs typeface="Vrinda" panose="020B0502040204020203" pitchFamily="34" charset="0"/>
                        </a:rPr>
                        <a:t>10</a:t>
                      </a:r>
                    </a:p>
                  </a:txBody>
                  <a:tcPr marL="68580" marR="68580" marT="0" marB="0"/>
                </a:tc>
                <a:tc>
                  <a:txBody>
                    <a:bodyPr/>
                    <a:lstStyle/>
                    <a:p>
                      <a:pPr marL="0" marR="0">
                        <a:lnSpc>
                          <a:spcPct val="115000"/>
                        </a:lnSpc>
                        <a:spcAft>
                          <a:spcPts val="800"/>
                        </a:spcAft>
                      </a:pPr>
                      <a:r>
                        <a:rPr lang="en-US" sz="1800" b="0" kern="100" dirty="0">
                          <a:solidFill>
                            <a:schemeClr val="bg1"/>
                          </a:solidFill>
                          <a:effectLst/>
                        </a:rPr>
                        <a:t>Geographical remoteness and lack of agency</a:t>
                      </a:r>
                      <a:endParaRPr lang="en-US" sz="1800" b="0" kern="100" dirty="0">
                        <a:solidFill>
                          <a:schemeClr val="bg1"/>
                        </a:solidFill>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1"/>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solidFill>
                      <a:schemeClr val="accent2"/>
                    </a:solidFill>
                  </a:tcPr>
                </a:tc>
                <a:tc>
                  <a:txBody>
                    <a:bodyPr/>
                    <a:lstStyle/>
                    <a:p>
                      <a:pPr marL="0" marR="0">
                        <a:lnSpc>
                          <a:spcPct val="115000"/>
                        </a:lnSpc>
                        <a:spcAft>
                          <a:spcPts val="800"/>
                        </a:spcAft>
                      </a:pPr>
                      <a:r>
                        <a:rPr lang="en-US" sz="1200" kern="100" dirty="0">
                          <a:effectLst/>
                        </a:rPr>
                        <a:t> </a:t>
                      </a:r>
                      <a:endParaRPr lang="en-US" sz="1200" kern="100" dirty="0">
                        <a:effectLst/>
                        <a:latin typeface="Aptos" panose="020B0004020202020204" pitchFamily="34" charset="0"/>
                        <a:ea typeface="Aptos" panose="020B0004020202020204" pitchFamily="34" charset="0"/>
                        <a:cs typeface="Vrinda" panose="020B0502040204020203" pitchFamily="34" charset="0"/>
                      </a:endParaRPr>
                    </a:p>
                  </a:txBody>
                  <a:tcPr marL="68580" marR="68580" marT="0" marB="0"/>
                </a:tc>
                <a:extLst>
                  <a:ext uri="{0D108BD9-81ED-4DB2-BD59-A6C34878D82A}">
                    <a16:rowId xmlns:a16="http://schemas.microsoft.com/office/drawing/2014/main" val="3468770171"/>
                  </a:ext>
                </a:extLst>
              </a:tr>
            </a:tbl>
          </a:graphicData>
        </a:graphic>
      </p:graphicFrame>
    </p:spTree>
    <p:extLst>
      <p:ext uri="{BB962C8B-B14F-4D97-AF65-F5344CB8AC3E}">
        <p14:creationId xmlns:p14="http://schemas.microsoft.com/office/powerpoint/2010/main" val="1790510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56C0A3-0002-0EBC-FC63-1E2FB1EFCBB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7882647-7586-A1B8-A04C-836DBB83BDB9}"/>
              </a:ext>
            </a:extLst>
          </p:cNvPr>
          <p:cNvSpPr/>
          <p:nvPr/>
        </p:nvSpPr>
        <p:spPr>
          <a:xfrm>
            <a:off x="1" y="0"/>
            <a:ext cx="6096000" cy="539646"/>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effectLst/>
                <a:latin typeface="Aptos" panose="020B0004020202020204" pitchFamily="34" charset="0"/>
                <a:ea typeface="Aptos" panose="020B0004020202020204" pitchFamily="34" charset="0"/>
                <a:cs typeface="Vrinda" panose="020B0502040204020203" pitchFamily="34" charset="0"/>
              </a:rPr>
              <a:t>Proposed solution</a:t>
            </a:r>
            <a:endParaRPr lang="en-US" sz="2400" dirty="0">
              <a:solidFill>
                <a:schemeClr val="bg1"/>
              </a:solidFill>
            </a:endParaRPr>
          </a:p>
        </p:txBody>
      </p:sp>
      <p:pic>
        <p:nvPicPr>
          <p:cNvPr id="2" name="Graphic 1">
            <a:extLst>
              <a:ext uri="{FF2B5EF4-FFF2-40B4-BE49-F238E27FC236}">
                <a16:creationId xmlns:a16="http://schemas.microsoft.com/office/drawing/2014/main" id="{F81E6065-FF7A-01B3-95C1-3704265445F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93585" y="227402"/>
            <a:ext cx="2153541" cy="539646"/>
          </a:xfrm>
          <a:prstGeom prst="rect">
            <a:avLst/>
          </a:prstGeom>
        </p:spPr>
      </p:pic>
      <p:pic>
        <p:nvPicPr>
          <p:cNvPr id="6" name="Google Shape;450;p8">
            <a:extLst>
              <a:ext uri="{FF2B5EF4-FFF2-40B4-BE49-F238E27FC236}">
                <a16:creationId xmlns:a16="http://schemas.microsoft.com/office/drawing/2014/main" id="{8D024F19-04FB-CB71-B838-F9E60AC3A180}"/>
              </a:ext>
            </a:extLst>
          </p:cNvPr>
          <p:cNvPicPr preferRelativeResize="0"/>
          <p:nvPr/>
        </p:nvPicPr>
        <p:blipFill rotWithShape="1">
          <a:blip r:embed="rId4">
            <a:alphaModFix/>
          </a:blip>
          <a:srcRect l="34034" t="5633" r="33738" b="26251"/>
          <a:stretch/>
        </p:blipFill>
        <p:spPr>
          <a:xfrm>
            <a:off x="7948102" y="612645"/>
            <a:ext cx="4393800" cy="6565974"/>
          </a:xfrm>
          <a:prstGeom prst="rect">
            <a:avLst/>
          </a:prstGeom>
          <a:noFill/>
          <a:ln>
            <a:noFill/>
          </a:ln>
        </p:spPr>
      </p:pic>
      <p:graphicFrame>
        <p:nvGraphicFramePr>
          <p:cNvPr id="8" name="Diagram 7">
            <a:extLst>
              <a:ext uri="{FF2B5EF4-FFF2-40B4-BE49-F238E27FC236}">
                <a16:creationId xmlns:a16="http://schemas.microsoft.com/office/drawing/2014/main" id="{4F10AD9E-B299-ACD9-303C-FCC3636CBF43}"/>
              </a:ext>
            </a:extLst>
          </p:cNvPr>
          <p:cNvGraphicFramePr/>
          <p:nvPr>
            <p:extLst>
              <p:ext uri="{D42A27DB-BD31-4B8C-83A1-F6EECF244321}">
                <p14:modId xmlns:p14="http://schemas.microsoft.com/office/powerpoint/2010/main" val="2712845333"/>
              </p:ext>
            </p:extLst>
          </p:nvPr>
        </p:nvGraphicFramePr>
        <p:xfrm>
          <a:off x="396436" y="1186298"/>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187866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02E0E8-54A9-8E04-8440-B8A6553D18D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CBFB988-F770-2760-5E3E-EB98F334945E}"/>
              </a:ext>
            </a:extLst>
          </p:cNvPr>
          <p:cNvSpPr/>
          <p:nvPr/>
        </p:nvSpPr>
        <p:spPr>
          <a:xfrm>
            <a:off x="1" y="3316"/>
            <a:ext cx="6095999" cy="539646"/>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panose="020B0004020202020204" pitchFamily="34" charset="0"/>
                <a:cs typeface="Vrinda" panose="020B0502040204020203" pitchFamily="34" charset="0"/>
              </a:rPr>
              <a:t>A Minimum Viable Product </a:t>
            </a:r>
            <a:endParaRPr lang="en-US" sz="2400" dirty="0">
              <a:solidFill>
                <a:schemeClr val="bg1"/>
              </a:solidFill>
            </a:endParaRPr>
          </a:p>
        </p:txBody>
      </p:sp>
      <p:pic>
        <p:nvPicPr>
          <p:cNvPr id="2" name="Graphic 1">
            <a:extLst>
              <a:ext uri="{FF2B5EF4-FFF2-40B4-BE49-F238E27FC236}">
                <a16:creationId xmlns:a16="http://schemas.microsoft.com/office/drawing/2014/main" id="{07562C40-45A9-1FE1-7473-5BB72047719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93585" y="227402"/>
            <a:ext cx="2153541" cy="539646"/>
          </a:xfrm>
          <a:prstGeom prst="rect">
            <a:avLst/>
          </a:prstGeom>
        </p:spPr>
      </p:pic>
      <p:pic>
        <p:nvPicPr>
          <p:cNvPr id="456" name="Google Shape;456;g32d6bb67cdb_3_0"/>
          <p:cNvPicPr preferRelativeResize="0"/>
          <p:nvPr/>
        </p:nvPicPr>
        <p:blipFill rotWithShape="1">
          <a:blip r:embed="rId4">
            <a:alphaModFix/>
          </a:blip>
          <a:srcRect l="30938" t="11526" r="30827" b="15703"/>
          <a:stretch/>
        </p:blipFill>
        <p:spPr>
          <a:xfrm>
            <a:off x="8291437" y="1244420"/>
            <a:ext cx="2923082" cy="5277700"/>
          </a:xfrm>
          <a:prstGeom prst="rect">
            <a:avLst/>
          </a:prstGeom>
          <a:noFill/>
          <a:ln>
            <a:noFill/>
          </a:ln>
        </p:spPr>
      </p:pic>
      <p:sp>
        <p:nvSpPr>
          <p:cNvPr id="458" name="Google Shape;458;g32d6bb67cdb_3_0"/>
          <p:cNvSpPr txBox="1"/>
          <p:nvPr/>
        </p:nvSpPr>
        <p:spPr>
          <a:xfrm>
            <a:off x="566300" y="1942804"/>
            <a:ext cx="7347300" cy="4123200"/>
          </a:xfrm>
          <a:prstGeom prst="rect">
            <a:avLst/>
          </a:prstGeom>
          <a:noFill/>
          <a:ln>
            <a:noFill/>
          </a:ln>
        </p:spPr>
        <p:txBody>
          <a:bodyPr spcFirstLastPara="1" wrap="square" lIns="91425" tIns="91425" rIns="91425" bIns="91425" anchor="ctr" anchorCtr="0">
            <a:noAutofit/>
          </a:bodyPr>
          <a:lstStyle/>
          <a:p>
            <a:pPr marL="139700" marR="0" lvl="0" algn="l" rtl="0">
              <a:lnSpc>
                <a:spcPct val="105000"/>
              </a:lnSpc>
              <a:spcBef>
                <a:spcPts val="600"/>
              </a:spcBef>
              <a:spcAft>
                <a:spcPts val="600"/>
              </a:spcAft>
              <a:buClr>
                <a:schemeClr val="dk1"/>
              </a:buClr>
              <a:buSzPts val="3000"/>
            </a:pPr>
            <a:endParaRPr sz="2400" i="0" u="none" strike="noStrike" cap="none" dirty="0">
              <a:solidFill>
                <a:schemeClr val="dk1"/>
              </a:solidFill>
              <a:ea typeface="Quicksand"/>
              <a:cs typeface="Quicksand"/>
              <a:sym typeface="Quicksand"/>
            </a:endParaRPr>
          </a:p>
        </p:txBody>
      </p:sp>
      <p:pic>
        <p:nvPicPr>
          <p:cNvPr id="459" name="Google Shape;459;g32d6bb67cdb_3_0"/>
          <p:cNvPicPr preferRelativeResize="0"/>
          <p:nvPr/>
        </p:nvPicPr>
        <p:blipFill>
          <a:blip r:embed="rId5">
            <a:alphaModFix/>
          </a:blip>
          <a:stretch>
            <a:fillRect/>
          </a:stretch>
        </p:blipFill>
        <p:spPr>
          <a:xfrm>
            <a:off x="8541215" y="1439058"/>
            <a:ext cx="2332266" cy="4806978"/>
          </a:xfrm>
          <a:prstGeom prst="rect">
            <a:avLst/>
          </a:prstGeom>
          <a:noFill/>
          <a:ln>
            <a:noFill/>
          </a:ln>
        </p:spPr>
      </p:pic>
      <p:graphicFrame>
        <p:nvGraphicFramePr>
          <p:cNvPr id="6" name="Diagram 5">
            <a:extLst>
              <a:ext uri="{FF2B5EF4-FFF2-40B4-BE49-F238E27FC236}">
                <a16:creationId xmlns:a16="http://schemas.microsoft.com/office/drawing/2014/main" id="{1F0F97E0-97FA-E83E-F071-F133456945D4}"/>
              </a:ext>
            </a:extLst>
          </p:cNvPr>
          <p:cNvGraphicFramePr/>
          <p:nvPr>
            <p:extLst>
              <p:ext uri="{D42A27DB-BD31-4B8C-83A1-F6EECF244321}">
                <p14:modId xmlns:p14="http://schemas.microsoft.com/office/powerpoint/2010/main" val="261138248"/>
              </p:ext>
            </p:extLst>
          </p:nvPr>
        </p:nvGraphicFramePr>
        <p:xfrm>
          <a:off x="590187" y="1379718"/>
          <a:ext cx="6944294" cy="482158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1933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AA38B6-02B8-90E0-40DA-5458C78033C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D12C645-D1D1-09B2-0243-16A1AA68A21C}"/>
              </a:ext>
            </a:extLst>
          </p:cNvPr>
          <p:cNvSpPr/>
          <p:nvPr/>
        </p:nvSpPr>
        <p:spPr>
          <a:xfrm>
            <a:off x="1" y="3316"/>
            <a:ext cx="6095999" cy="539646"/>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panose="020B0004020202020204" pitchFamily="34" charset="0"/>
                <a:cs typeface="Vrinda" panose="020B0502040204020203" pitchFamily="34" charset="0"/>
              </a:rPr>
              <a:t>A Minimum Viable Product </a:t>
            </a:r>
            <a:endParaRPr lang="en-US" sz="2400" dirty="0">
              <a:solidFill>
                <a:schemeClr val="bg1"/>
              </a:solidFill>
            </a:endParaRPr>
          </a:p>
        </p:txBody>
      </p:sp>
      <p:pic>
        <p:nvPicPr>
          <p:cNvPr id="2" name="Graphic 1">
            <a:extLst>
              <a:ext uri="{FF2B5EF4-FFF2-40B4-BE49-F238E27FC236}">
                <a16:creationId xmlns:a16="http://schemas.microsoft.com/office/drawing/2014/main" id="{EC62D883-AF94-7C35-0E54-2CDEAB07F0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93585" y="227402"/>
            <a:ext cx="2153541" cy="539646"/>
          </a:xfrm>
          <a:prstGeom prst="rect">
            <a:avLst/>
          </a:prstGeom>
        </p:spPr>
      </p:pic>
      <p:pic>
        <p:nvPicPr>
          <p:cNvPr id="3" name="Google Shape;500;p11" descr="A diagram of a chatbot&#10;&#10;Description automatically generated">
            <a:extLst>
              <a:ext uri="{FF2B5EF4-FFF2-40B4-BE49-F238E27FC236}">
                <a16:creationId xmlns:a16="http://schemas.microsoft.com/office/drawing/2014/main" id="{0C54807C-3648-524C-BF46-C3AED096DBCD}"/>
              </a:ext>
            </a:extLst>
          </p:cNvPr>
          <p:cNvPicPr preferRelativeResize="0"/>
          <p:nvPr/>
        </p:nvPicPr>
        <p:blipFill rotWithShape="1">
          <a:blip r:embed="rId4">
            <a:alphaModFix/>
          </a:blip>
          <a:srcRect/>
          <a:stretch/>
        </p:blipFill>
        <p:spPr>
          <a:xfrm>
            <a:off x="2250985" y="962440"/>
            <a:ext cx="7690030" cy="5892244"/>
          </a:xfrm>
          <a:prstGeom prst="rect">
            <a:avLst/>
          </a:prstGeom>
          <a:noFill/>
          <a:ln>
            <a:noFill/>
          </a:ln>
        </p:spPr>
      </p:pic>
    </p:spTree>
    <p:extLst>
      <p:ext uri="{BB962C8B-B14F-4D97-AF65-F5344CB8AC3E}">
        <p14:creationId xmlns:p14="http://schemas.microsoft.com/office/powerpoint/2010/main" val="343019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6F89EA-4594-F84C-4FE7-D3BB312D4D7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D3EF994-C256-7987-4B65-F9B552718AB1}"/>
              </a:ext>
            </a:extLst>
          </p:cNvPr>
          <p:cNvSpPr/>
          <p:nvPr/>
        </p:nvSpPr>
        <p:spPr>
          <a:xfrm>
            <a:off x="1" y="3316"/>
            <a:ext cx="6095999" cy="539646"/>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panose="020B0004020202020204" pitchFamily="34" charset="0"/>
                <a:cs typeface="Vrinda" panose="020B0502040204020203" pitchFamily="34" charset="0"/>
              </a:rPr>
              <a:t>Impact we want to see</a:t>
            </a:r>
            <a:endParaRPr lang="en-US" sz="2400" dirty="0">
              <a:solidFill>
                <a:schemeClr val="bg1"/>
              </a:solidFill>
            </a:endParaRPr>
          </a:p>
        </p:txBody>
      </p:sp>
      <p:pic>
        <p:nvPicPr>
          <p:cNvPr id="2" name="Graphic 1">
            <a:extLst>
              <a:ext uri="{FF2B5EF4-FFF2-40B4-BE49-F238E27FC236}">
                <a16:creationId xmlns:a16="http://schemas.microsoft.com/office/drawing/2014/main" id="{C9444090-E1AF-8A2E-9AB1-28B79BA9AAD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93585" y="227402"/>
            <a:ext cx="2153541" cy="539646"/>
          </a:xfrm>
          <a:prstGeom prst="rect">
            <a:avLst/>
          </a:prstGeom>
        </p:spPr>
      </p:pic>
      <p:graphicFrame>
        <p:nvGraphicFramePr>
          <p:cNvPr id="6" name="Diagram 5">
            <a:extLst>
              <a:ext uri="{FF2B5EF4-FFF2-40B4-BE49-F238E27FC236}">
                <a16:creationId xmlns:a16="http://schemas.microsoft.com/office/drawing/2014/main" id="{06FC36B7-2817-37E5-A619-574121496316}"/>
              </a:ext>
            </a:extLst>
          </p:cNvPr>
          <p:cNvGraphicFramePr/>
          <p:nvPr>
            <p:extLst>
              <p:ext uri="{D42A27DB-BD31-4B8C-83A1-F6EECF244321}">
                <p14:modId xmlns:p14="http://schemas.microsoft.com/office/powerpoint/2010/main" val="3078362832"/>
              </p:ext>
            </p:extLst>
          </p:nvPr>
        </p:nvGraphicFramePr>
        <p:xfrm>
          <a:off x="2018676" y="1701419"/>
          <a:ext cx="8154648" cy="34551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20025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053D91-D83F-A78C-0DCA-7B7C31166AB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761E0E4-8118-C47A-1DD1-2C2723932564}"/>
              </a:ext>
            </a:extLst>
          </p:cNvPr>
          <p:cNvSpPr/>
          <p:nvPr/>
        </p:nvSpPr>
        <p:spPr>
          <a:xfrm>
            <a:off x="1" y="3316"/>
            <a:ext cx="6096000" cy="539646"/>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panose="020B0004020202020204" pitchFamily="34" charset="0"/>
                <a:cs typeface="Vrinda" panose="020B0502040204020203" pitchFamily="34" charset="0"/>
              </a:rPr>
              <a:t>Geography to target and why?</a:t>
            </a:r>
            <a:endParaRPr lang="en-US" sz="2400" dirty="0">
              <a:solidFill>
                <a:schemeClr val="bg1"/>
              </a:solidFill>
            </a:endParaRPr>
          </a:p>
        </p:txBody>
      </p:sp>
      <p:pic>
        <p:nvPicPr>
          <p:cNvPr id="2" name="Graphic 1">
            <a:extLst>
              <a:ext uri="{FF2B5EF4-FFF2-40B4-BE49-F238E27FC236}">
                <a16:creationId xmlns:a16="http://schemas.microsoft.com/office/drawing/2014/main" id="{29DEA8AF-E5FF-70F0-3612-B6C892E006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93585" y="227402"/>
            <a:ext cx="2153541" cy="539646"/>
          </a:xfrm>
          <a:prstGeom prst="rect">
            <a:avLst/>
          </a:prstGeom>
        </p:spPr>
      </p:pic>
      <p:graphicFrame>
        <p:nvGraphicFramePr>
          <p:cNvPr id="3" name="Diagram 2">
            <a:extLst>
              <a:ext uri="{FF2B5EF4-FFF2-40B4-BE49-F238E27FC236}">
                <a16:creationId xmlns:a16="http://schemas.microsoft.com/office/drawing/2014/main" id="{AF39D37B-E115-C432-A239-080A5E3946BC}"/>
              </a:ext>
            </a:extLst>
          </p:cNvPr>
          <p:cNvGraphicFramePr/>
          <p:nvPr>
            <p:extLst>
              <p:ext uri="{D42A27DB-BD31-4B8C-83A1-F6EECF244321}">
                <p14:modId xmlns:p14="http://schemas.microsoft.com/office/powerpoint/2010/main" val="3354716941"/>
              </p:ext>
            </p:extLst>
          </p:nvPr>
        </p:nvGraphicFramePr>
        <p:xfrm>
          <a:off x="5866197" y="1558977"/>
          <a:ext cx="6325803" cy="46740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E6B91926-B917-E052-8623-4C39D031E4C8}"/>
              </a:ext>
            </a:extLst>
          </p:cNvPr>
          <p:cNvSpPr txBox="1"/>
          <p:nvPr/>
        </p:nvSpPr>
        <p:spPr>
          <a:xfrm>
            <a:off x="316872" y="1828800"/>
            <a:ext cx="4830581" cy="395173"/>
          </a:xfrm>
          <a:prstGeom prst="rect">
            <a:avLst/>
          </a:prstGeom>
          <a:noFill/>
        </p:spPr>
        <p:txBody>
          <a:bodyPr wrap="square">
            <a:spAutoFit/>
          </a:bodyPr>
          <a:lstStyle/>
          <a:p>
            <a:pPr marL="0" marR="0">
              <a:lnSpc>
                <a:spcPct val="115000"/>
              </a:lnSpc>
              <a:spcAft>
                <a:spcPts val="800"/>
              </a:spcAft>
            </a:pPr>
            <a:r>
              <a:rPr lang="en-US" sz="1800" b="1" kern="100" dirty="0">
                <a:effectLst/>
                <a:latin typeface="Aptos" panose="020B0004020202020204" pitchFamily="34" charset="0"/>
                <a:ea typeface="Aptos" panose="020B0004020202020204" pitchFamily="34" charset="0"/>
                <a:cs typeface="Vrinda" panose="020B0502040204020203" pitchFamily="34" charset="0"/>
              </a:rPr>
              <a:t>Few blocks in Muzaffarpur district  of Bihar </a:t>
            </a:r>
          </a:p>
        </p:txBody>
      </p:sp>
      <p:pic>
        <p:nvPicPr>
          <p:cNvPr id="7" name="Picture 6">
            <a:extLst>
              <a:ext uri="{FF2B5EF4-FFF2-40B4-BE49-F238E27FC236}">
                <a16:creationId xmlns:a16="http://schemas.microsoft.com/office/drawing/2014/main" id="{E92583EE-7906-1AC0-BF5E-8E6A92F7985C}"/>
              </a:ext>
            </a:extLst>
          </p:cNvPr>
          <p:cNvPicPr>
            <a:picLocks noChangeAspect="1"/>
          </p:cNvPicPr>
          <p:nvPr/>
        </p:nvPicPr>
        <p:blipFill>
          <a:blip r:embed="rId9"/>
          <a:stretch>
            <a:fillRect/>
          </a:stretch>
        </p:blipFill>
        <p:spPr>
          <a:xfrm>
            <a:off x="221103" y="2451549"/>
            <a:ext cx="5440550" cy="3417945"/>
          </a:xfrm>
          <a:prstGeom prst="rect">
            <a:avLst/>
          </a:prstGeom>
        </p:spPr>
      </p:pic>
    </p:spTree>
    <p:extLst>
      <p:ext uri="{BB962C8B-B14F-4D97-AF65-F5344CB8AC3E}">
        <p14:creationId xmlns:p14="http://schemas.microsoft.com/office/powerpoint/2010/main" val="2991919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D2DB27-819A-2220-E10D-D4F9468F93B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D999695-DECA-A688-A797-C2E28158F431}"/>
              </a:ext>
            </a:extLst>
          </p:cNvPr>
          <p:cNvSpPr/>
          <p:nvPr/>
        </p:nvSpPr>
        <p:spPr>
          <a:xfrm>
            <a:off x="1" y="3316"/>
            <a:ext cx="6096000" cy="539646"/>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panose="020B0004020202020204" pitchFamily="34" charset="0"/>
                <a:cs typeface="Vrinda" panose="020B0502040204020203" pitchFamily="34" charset="0"/>
              </a:rPr>
              <a:t>Implementation Approach</a:t>
            </a:r>
            <a:endParaRPr lang="en-US" sz="2400" dirty="0">
              <a:solidFill>
                <a:schemeClr val="bg1"/>
              </a:solidFill>
            </a:endParaRPr>
          </a:p>
        </p:txBody>
      </p:sp>
      <p:pic>
        <p:nvPicPr>
          <p:cNvPr id="2" name="Graphic 1">
            <a:extLst>
              <a:ext uri="{FF2B5EF4-FFF2-40B4-BE49-F238E27FC236}">
                <a16:creationId xmlns:a16="http://schemas.microsoft.com/office/drawing/2014/main" id="{8EEC24ED-CD2F-9F51-4C45-437F6C0393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93585" y="227402"/>
            <a:ext cx="2153541" cy="539646"/>
          </a:xfrm>
          <a:prstGeom prst="rect">
            <a:avLst/>
          </a:prstGeom>
        </p:spPr>
      </p:pic>
      <p:graphicFrame>
        <p:nvGraphicFramePr>
          <p:cNvPr id="4" name="Diagram 3">
            <a:extLst>
              <a:ext uri="{FF2B5EF4-FFF2-40B4-BE49-F238E27FC236}">
                <a16:creationId xmlns:a16="http://schemas.microsoft.com/office/drawing/2014/main" id="{E18CA15E-B8EE-1190-579E-3CC9AD114979}"/>
              </a:ext>
            </a:extLst>
          </p:cNvPr>
          <p:cNvGraphicFramePr/>
          <p:nvPr>
            <p:extLst>
              <p:ext uri="{D42A27DB-BD31-4B8C-83A1-F6EECF244321}">
                <p14:modId xmlns:p14="http://schemas.microsoft.com/office/powerpoint/2010/main" val="197648414"/>
              </p:ext>
            </p:extLst>
          </p:nvPr>
        </p:nvGraphicFramePr>
        <p:xfrm>
          <a:off x="-1783830" y="1032946"/>
          <a:ext cx="15185037" cy="55976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19435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34ED28-D72E-F559-3BFC-3343932EE9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6552733-12D2-66AB-7CC1-9BBA3F12BA94}"/>
              </a:ext>
            </a:extLst>
          </p:cNvPr>
          <p:cNvSpPr/>
          <p:nvPr/>
        </p:nvSpPr>
        <p:spPr>
          <a:xfrm>
            <a:off x="1" y="3316"/>
            <a:ext cx="6096000" cy="539646"/>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panose="020B0004020202020204" pitchFamily="34" charset="0"/>
                <a:cs typeface="Vrinda" panose="020B0502040204020203" pitchFamily="34" charset="0"/>
              </a:rPr>
              <a:t>Project Roadmap</a:t>
            </a:r>
            <a:endParaRPr lang="en-US" sz="2400" dirty="0">
              <a:solidFill>
                <a:schemeClr val="bg1"/>
              </a:solidFill>
            </a:endParaRPr>
          </a:p>
        </p:txBody>
      </p:sp>
      <p:pic>
        <p:nvPicPr>
          <p:cNvPr id="2" name="Graphic 1">
            <a:extLst>
              <a:ext uri="{FF2B5EF4-FFF2-40B4-BE49-F238E27FC236}">
                <a16:creationId xmlns:a16="http://schemas.microsoft.com/office/drawing/2014/main" id="{2498951F-CBF4-9B5D-DE1F-57FB61B22B9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93585" y="227402"/>
            <a:ext cx="2153541" cy="539646"/>
          </a:xfrm>
          <a:prstGeom prst="rect">
            <a:avLst/>
          </a:prstGeom>
        </p:spPr>
      </p:pic>
      <p:graphicFrame>
        <p:nvGraphicFramePr>
          <p:cNvPr id="4" name="Diagram 3">
            <a:extLst>
              <a:ext uri="{FF2B5EF4-FFF2-40B4-BE49-F238E27FC236}">
                <a16:creationId xmlns:a16="http://schemas.microsoft.com/office/drawing/2014/main" id="{C1A335DC-1E92-27E1-C2F9-BCD216513662}"/>
              </a:ext>
            </a:extLst>
          </p:cNvPr>
          <p:cNvGraphicFramePr/>
          <p:nvPr>
            <p:extLst>
              <p:ext uri="{D42A27DB-BD31-4B8C-83A1-F6EECF244321}">
                <p14:modId xmlns:p14="http://schemas.microsoft.com/office/powerpoint/2010/main" val="2504929642"/>
              </p:ext>
            </p:extLst>
          </p:nvPr>
        </p:nvGraphicFramePr>
        <p:xfrm>
          <a:off x="144874" y="1131757"/>
          <a:ext cx="12002155" cy="54988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37955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6A0166-331A-E445-DD7D-8EDF9B720FD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3438AC6-A91C-0248-AB70-4BCEAF5ED3B8}"/>
              </a:ext>
            </a:extLst>
          </p:cNvPr>
          <p:cNvSpPr/>
          <p:nvPr/>
        </p:nvSpPr>
        <p:spPr>
          <a:xfrm>
            <a:off x="1" y="3316"/>
            <a:ext cx="6096000" cy="539646"/>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panose="020B0004020202020204" pitchFamily="34" charset="0"/>
                <a:cs typeface="Vrinda" panose="020B0502040204020203" pitchFamily="34" charset="0"/>
              </a:rPr>
              <a:t>Team</a:t>
            </a:r>
            <a:endParaRPr lang="en-US" sz="2400" dirty="0">
              <a:solidFill>
                <a:schemeClr val="bg1"/>
              </a:solidFill>
            </a:endParaRPr>
          </a:p>
        </p:txBody>
      </p:sp>
      <p:pic>
        <p:nvPicPr>
          <p:cNvPr id="2" name="Graphic 1">
            <a:extLst>
              <a:ext uri="{FF2B5EF4-FFF2-40B4-BE49-F238E27FC236}">
                <a16:creationId xmlns:a16="http://schemas.microsoft.com/office/drawing/2014/main" id="{DC607C10-2931-794E-13EC-BCCF73AC097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93585" y="227402"/>
            <a:ext cx="2153541" cy="539646"/>
          </a:xfrm>
          <a:prstGeom prst="rect">
            <a:avLst/>
          </a:prstGeom>
        </p:spPr>
      </p:pic>
      <p:pic>
        <p:nvPicPr>
          <p:cNvPr id="7" name="Picture 6" descr="A person in a blue shirt&#10;&#10;AI-generated content may be incorrect.">
            <a:extLst>
              <a:ext uri="{FF2B5EF4-FFF2-40B4-BE49-F238E27FC236}">
                <a16:creationId xmlns:a16="http://schemas.microsoft.com/office/drawing/2014/main" id="{C44A990E-9554-6346-B55E-1C2E4F7A79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156" y="1043891"/>
            <a:ext cx="1438476" cy="1790950"/>
          </a:xfrm>
          <a:prstGeom prst="rect">
            <a:avLst/>
          </a:prstGeom>
        </p:spPr>
      </p:pic>
      <p:pic>
        <p:nvPicPr>
          <p:cNvPr id="9" name="Picture 8" descr="A person smiling at the camera&#10;&#10;AI-generated content may be incorrect.">
            <a:extLst>
              <a:ext uri="{FF2B5EF4-FFF2-40B4-BE49-F238E27FC236}">
                <a16:creationId xmlns:a16="http://schemas.microsoft.com/office/drawing/2014/main" id="{50E24D20-B545-5166-C155-8DBDC280E6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156" y="2953344"/>
            <a:ext cx="1438476" cy="1790950"/>
          </a:xfrm>
          <a:prstGeom prst="rect">
            <a:avLst/>
          </a:prstGeom>
        </p:spPr>
      </p:pic>
      <p:pic>
        <p:nvPicPr>
          <p:cNvPr id="11" name="Picture 10" descr="A person with a beard&#10;&#10;AI-generated content may be incorrect.">
            <a:extLst>
              <a:ext uri="{FF2B5EF4-FFF2-40B4-BE49-F238E27FC236}">
                <a16:creationId xmlns:a16="http://schemas.microsoft.com/office/drawing/2014/main" id="{75EB1784-53C9-487C-0E49-2D5C8B991E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156" y="4981300"/>
            <a:ext cx="1438476" cy="1790950"/>
          </a:xfrm>
          <a:prstGeom prst="rect">
            <a:avLst/>
          </a:prstGeom>
        </p:spPr>
      </p:pic>
      <p:pic>
        <p:nvPicPr>
          <p:cNvPr id="13" name="Picture 12" descr="A close-up of a person&#10;&#10;AI-generated content may be incorrect.">
            <a:extLst>
              <a:ext uri="{FF2B5EF4-FFF2-40B4-BE49-F238E27FC236}">
                <a16:creationId xmlns:a16="http://schemas.microsoft.com/office/drawing/2014/main" id="{A60D47C7-099E-6F48-9CB5-36D03A7D4B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53069" y="1003478"/>
            <a:ext cx="1428949" cy="1781424"/>
          </a:xfrm>
          <a:prstGeom prst="rect">
            <a:avLst/>
          </a:prstGeom>
        </p:spPr>
      </p:pic>
      <p:pic>
        <p:nvPicPr>
          <p:cNvPr id="15" name="Picture 14" descr="A person with a beard and mustache&#10;&#10;AI-generated content may be incorrect.">
            <a:extLst>
              <a:ext uri="{FF2B5EF4-FFF2-40B4-BE49-F238E27FC236}">
                <a16:creationId xmlns:a16="http://schemas.microsoft.com/office/drawing/2014/main" id="{E61CB0E1-49F3-75EF-5A0B-67BD7232BE9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53069" y="2908275"/>
            <a:ext cx="1438476" cy="1790950"/>
          </a:xfrm>
          <a:prstGeom prst="rect">
            <a:avLst/>
          </a:prstGeom>
        </p:spPr>
      </p:pic>
      <p:pic>
        <p:nvPicPr>
          <p:cNvPr id="17" name="Picture 16" descr="Medium shot of a person wearing glasses&#10;&#10;AI-generated content may be incorrect.">
            <a:extLst>
              <a:ext uri="{FF2B5EF4-FFF2-40B4-BE49-F238E27FC236}">
                <a16:creationId xmlns:a16="http://schemas.microsoft.com/office/drawing/2014/main" id="{46F9B258-F2E1-0A0D-D358-148481EDC891}"/>
              </a:ext>
            </a:extLst>
          </p:cNvPr>
          <p:cNvPicPr>
            <a:picLocks noChangeAspect="1"/>
          </p:cNvPicPr>
          <p:nvPr/>
        </p:nvPicPr>
        <p:blipFill>
          <a:blip r:embed="rId9">
            <a:extLst>
              <a:ext uri="{28A0092B-C50C-407E-A947-70E740481C1C}">
                <a14:useLocalDpi xmlns:a14="http://schemas.microsoft.com/office/drawing/2010/main" val="0"/>
              </a:ext>
            </a:extLst>
          </a:blip>
          <a:srcRect l="8562" r="15927"/>
          <a:stretch/>
        </p:blipFill>
        <p:spPr>
          <a:xfrm>
            <a:off x="6553069" y="4879305"/>
            <a:ext cx="1438476" cy="1905000"/>
          </a:xfrm>
          <a:prstGeom prst="rect">
            <a:avLst/>
          </a:prstGeom>
        </p:spPr>
      </p:pic>
      <p:sp>
        <p:nvSpPr>
          <p:cNvPr id="4" name="TextBox 3">
            <a:extLst>
              <a:ext uri="{FF2B5EF4-FFF2-40B4-BE49-F238E27FC236}">
                <a16:creationId xmlns:a16="http://schemas.microsoft.com/office/drawing/2014/main" id="{EB7E0D8B-09DE-4932-9DE0-85F1C7F373CE}"/>
              </a:ext>
            </a:extLst>
          </p:cNvPr>
          <p:cNvSpPr txBox="1"/>
          <p:nvPr/>
        </p:nvSpPr>
        <p:spPr>
          <a:xfrm>
            <a:off x="8098436" y="998921"/>
            <a:ext cx="3948690" cy="1814471"/>
          </a:xfrm>
          <a:prstGeom prst="rect">
            <a:avLst/>
          </a:prstGeom>
          <a:noFill/>
        </p:spPr>
        <p:txBody>
          <a:bodyPr wrap="square">
            <a:spAutoFit/>
          </a:bodyPr>
          <a:lstStyle/>
          <a:p>
            <a:pPr marL="0" marR="0">
              <a:lnSpc>
                <a:spcPct val="115000"/>
              </a:lnSpc>
              <a:spcAft>
                <a:spcPts val="800"/>
              </a:spcAft>
            </a:pPr>
            <a:r>
              <a:rPr lang="en-US" sz="1400" b="1" kern="100" dirty="0">
                <a:effectLst/>
                <a:latin typeface="Aptos" panose="020B0004020202020204" pitchFamily="34" charset="0"/>
                <a:ea typeface="Aptos" panose="020B0004020202020204" pitchFamily="34" charset="0"/>
                <a:cs typeface="Vrinda" panose="020B0502040204020203" pitchFamily="34" charset="0"/>
              </a:rPr>
              <a:t>Romita Ghosh </a:t>
            </a:r>
            <a:r>
              <a:rPr lang="en-US" sz="1400" kern="100" dirty="0">
                <a:effectLst/>
                <a:latin typeface="Aptos" panose="020B0004020202020204" pitchFamily="34" charset="0"/>
                <a:ea typeface="Aptos" panose="020B0004020202020204" pitchFamily="34" charset="0"/>
                <a:cs typeface="Vrinda" panose="020B0502040204020203" pitchFamily="34" charset="0"/>
              </a:rPr>
              <a:t>is a distinguished Founder-CEO at </a:t>
            </a:r>
            <a:r>
              <a:rPr lang="en-US" sz="1400" kern="100" dirty="0" err="1">
                <a:effectLst/>
                <a:latin typeface="Aptos" panose="020B0004020202020204" pitchFamily="34" charset="0"/>
                <a:ea typeface="Aptos" panose="020B0004020202020204" pitchFamily="34" charset="0"/>
                <a:cs typeface="Vrinda" panose="020B0502040204020203" pitchFamily="34" charset="0"/>
              </a:rPr>
              <a:t>iHeal</a:t>
            </a:r>
            <a:r>
              <a:rPr lang="en-US" sz="1400" kern="100" dirty="0">
                <a:effectLst/>
                <a:latin typeface="Aptos" panose="020B0004020202020204" pitchFamily="34" charset="0"/>
                <a:ea typeface="Aptos" panose="020B0004020202020204" pitchFamily="34" charset="0"/>
                <a:cs typeface="Vrinda" panose="020B0502040204020203" pitchFamily="34" charset="0"/>
              </a:rPr>
              <a:t> HealthTech, driving transformative ventures. Her groundbreaking solution, MAAP AI, has earned the prestigious 2025 "AI for Good" award by the UN. Romita holds a double major in biotechnology and biochemistry, an MBA, and is currently pursuing a PhD in Public Health.</a:t>
            </a:r>
          </a:p>
        </p:txBody>
      </p:sp>
      <p:sp>
        <p:nvSpPr>
          <p:cNvPr id="8" name="TextBox 7">
            <a:extLst>
              <a:ext uri="{FF2B5EF4-FFF2-40B4-BE49-F238E27FC236}">
                <a16:creationId xmlns:a16="http://schemas.microsoft.com/office/drawing/2014/main" id="{B920D01A-73AC-2731-22A9-A7186C2FB042}"/>
              </a:ext>
            </a:extLst>
          </p:cNvPr>
          <p:cNvSpPr txBox="1"/>
          <p:nvPr/>
        </p:nvSpPr>
        <p:spPr>
          <a:xfrm>
            <a:off x="1943632" y="1043891"/>
            <a:ext cx="4431715" cy="1814471"/>
          </a:xfrm>
          <a:prstGeom prst="rect">
            <a:avLst/>
          </a:prstGeom>
          <a:noFill/>
        </p:spPr>
        <p:txBody>
          <a:bodyPr wrap="square">
            <a:spAutoFit/>
          </a:bodyPr>
          <a:lstStyle/>
          <a:p>
            <a:pPr marL="0" marR="0">
              <a:lnSpc>
                <a:spcPct val="115000"/>
              </a:lnSpc>
              <a:spcAft>
                <a:spcPts val="800"/>
              </a:spcAft>
            </a:pPr>
            <a:r>
              <a:rPr lang="en-US" sz="1400" b="1" kern="100" dirty="0">
                <a:effectLst/>
                <a:latin typeface="Aptos" panose="020B0004020202020204" pitchFamily="34" charset="0"/>
                <a:ea typeface="Aptos" panose="020B0004020202020204" pitchFamily="34" charset="0"/>
                <a:cs typeface="Vrinda" panose="020B0502040204020203" pitchFamily="34" charset="0"/>
              </a:rPr>
              <a:t>Himanshu Joshi </a:t>
            </a:r>
            <a:r>
              <a:rPr lang="en-US" sz="1400" kern="100" dirty="0">
                <a:effectLst/>
                <a:latin typeface="Aptos" panose="020B0004020202020204" pitchFamily="34" charset="0"/>
                <a:ea typeface="Aptos" panose="020B0004020202020204" pitchFamily="34" charset="0"/>
                <a:cs typeface="Vrinda" panose="020B0502040204020203" pitchFamily="34" charset="0"/>
              </a:rPr>
              <a:t>is a Director with NITI Aayog, a premier Govt. of India thinktank, in the Federal Innovation &amp; Entrepreneurship Mission tasked by the Govt of India to build the grassroots startup ecosystem in India. Himanshu is a strategic thought leader with 17+ years of combined experience across Public Policy, Strategy Consulting, Industry, and Startup ecosystem.</a:t>
            </a:r>
          </a:p>
        </p:txBody>
      </p:sp>
      <p:sp>
        <p:nvSpPr>
          <p:cNvPr id="12" name="TextBox 11">
            <a:extLst>
              <a:ext uri="{FF2B5EF4-FFF2-40B4-BE49-F238E27FC236}">
                <a16:creationId xmlns:a16="http://schemas.microsoft.com/office/drawing/2014/main" id="{686EE48B-8EC9-75FE-FC21-6F41CB5E666B}"/>
              </a:ext>
            </a:extLst>
          </p:cNvPr>
          <p:cNvSpPr txBox="1"/>
          <p:nvPr/>
        </p:nvSpPr>
        <p:spPr>
          <a:xfrm>
            <a:off x="8098436" y="2892066"/>
            <a:ext cx="3948690" cy="1814471"/>
          </a:xfrm>
          <a:prstGeom prst="rect">
            <a:avLst/>
          </a:prstGeom>
          <a:noFill/>
        </p:spPr>
        <p:txBody>
          <a:bodyPr wrap="square">
            <a:spAutoFit/>
          </a:bodyPr>
          <a:lstStyle/>
          <a:p>
            <a:pPr marL="0" marR="0">
              <a:lnSpc>
                <a:spcPct val="115000"/>
              </a:lnSpc>
              <a:spcAft>
                <a:spcPts val="800"/>
              </a:spcAft>
            </a:pPr>
            <a:r>
              <a:rPr lang="en-US" sz="1400" b="1" kern="100" dirty="0">
                <a:effectLst/>
                <a:latin typeface="Aptos" panose="020B0004020202020204" pitchFamily="34" charset="0"/>
                <a:ea typeface="Aptos" panose="020B0004020202020204" pitchFamily="34" charset="0"/>
                <a:cs typeface="Vrinda" panose="020B0502040204020203" pitchFamily="34" charset="0"/>
              </a:rPr>
              <a:t>Shiv Kumar </a:t>
            </a:r>
            <a:r>
              <a:rPr lang="en-US" sz="1400" kern="100" dirty="0">
                <a:effectLst/>
                <a:latin typeface="Aptos" panose="020B0004020202020204" pitchFamily="34" charset="0"/>
                <a:ea typeface="Aptos" panose="020B0004020202020204" pitchFamily="34" charset="0"/>
                <a:cs typeface="Vrinda" panose="020B0502040204020203" pitchFamily="34" charset="0"/>
              </a:rPr>
              <a:t>is a co-founder of </a:t>
            </a:r>
            <a:r>
              <a:rPr lang="en-US" sz="1400" kern="100" dirty="0" err="1">
                <a:effectLst/>
                <a:latin typeface="Aptos" panose="020B0004020202020204" pitchFamily="34" charset="0"/>
                <a:ea typeface="Aptos" panose="020B0004020202020204" pitchFamily="34" charset="0"/>
                <a:cs typeface="Vrinda" panose="020B0502040204020203" pitchFamily="34" charset="0"/>
              </a:rPr>
              <a:t>Kidaura</a:t>
            </a:r>
            <a:r>
              <a:rPr lang="en-US" sz="1400" kern="100" dirty="0">
                <a:effectLst/>
                <a:latin typeface="Aptos" panose="020B0004020202020204" pitchFamily="34" charset="0"/>
                <a:ea typeface="Aptos" panose="020B0004020202020204" pitchFamily="34" charset="0"/>
                <a:cs typeface="Vrinda" panose="020B0502040204020203" pitchFamily="34" charset="0"/>
              </a:rPr>
              <a:t> Innovations. Shiv brings years of experience to the development of innovative childcare solutions at </a:t>
            </a:r>
            <a:r>
              <a:rPr lang="en-US" sz="1400" kern="100" dirty="0" err="1">
                <a:effectLst/>
                <a:latin typeface="Aptos" panose="020B0004020202020204" pitchFamily="34" charset="0"/>
                <a:ea typeface="Aptos" panose="020B0004020202020204" pitchFamily="34" charset="0"/>
                <a:cs typeface="Vrinda" panose="020B0502040204020203" pitchFamily="34" charset="0"/>
              </a:rPr>
              <a:t>Kidaura</a:t>
            </a:r>
            <a:r>
              <a:rPr lang="en-US" sz="1400" kern="100" dirty="0">
                <a:effectLst/>
                <a:latin typeface="Aptos" panose="020B0004020202020204" pitchFamily="34" charset="0"/>
                <a:ea typeface="Aptos" panose="020B0004020202020204" pitchFamily="34" charset="0"/>
                <a:cs typeface="Vrinda" panose="020B0502040204020203" pitchFamily="34" charset="0"/>
              </a:rPr>
              <a:t>. His contributions have revolutionised care for autism and neurodevelopmental disorders, as evident in the products like </a:t>
            </a:r>
            <a:r>
              <a:rPr lang="en-US" sz="1400" kern="100" dirty="0" err="1">
                <a:effectLst/>
                <a:latin typeface="Aptos" panose="020B0004020202020204" pitchFamily="34" charset="0"/>
                <a:ea typeface="Aptos" panose="020B0004020202020204" pitchFamily="34" charset="0"/>
                <a:cs typeface="Vrinda" panose="020B0502040204020203" pitchFamily="34" charset="0"/>
              </a:rPr>
              <a:t>Kidaura</a:t>
            </a:r>
            <a:r>
              <a:rPr lang="en-US" sz="1400" kern="100" dirty="0">
                <a:effectLst/>
                <a:latin typeface="Aptos" panose="020B0004020202020204" pitchFamily="34" charset="0"/>
                <a:ea typeface="Aptos" panose="020B0004020202020204" pitchFamily="34" charset="0"/>
                <a:cs typeface="Vrinda" panose="020B0502040204020203" pitchFamily="34" charset="0"/>
              </a:rPr>
              <a:t> Care and </a:t>
            </a:r>
            <a:r>
              <a:rPr lang="en-US" sz="1400" kern="100" dirty="0" err="1">
                <a:effectLst/>
                <a:latin typeface="Aptos" panose="020B0004020202020204" pitchFamily="34" charset="0"/>
                <a:ea typeface="Aptos" panose="020B0004020202020204" pitchFamily="34" charset="0"/>
                <a:cs typeface="Vrinda" panose="020B0502040204020203" pitchFamily="34" charset="0"/>
              </a:rPr>
              <a:t>ScreenPlay</a:t>
            </a:r>
            <a:r>
              <a:rPr lang="en-US" sz="1400" kern="100" dirty="0">
                <a:effectLst/>
                <a:latin typeface="Aptos" panose="020B0004020202020204" pitchFamily="34" charset="0"/>
                <a:ea typeface="Aptos" panose="020B0004020202020204" pitchFamily="34" charset="0"/>
                <a:cs typeface="Vrinda" panose="020B0502040204020203" pitchFamily="34" charset="0"/>
              </a:rPr>
              <a:t>.</a:t>
            </a:r>
          </a:p>
        </p:txBody>
      </p:sp>
      <p:sp>
        <p:nvSpPr>
          <p:cNvPr id="16" name="TextBox 15">
            <a:extLst>
              <a:ext uri="{FF2B5EF4-FFF2-40B4-BE49-F238E27FC236}">
                <a16:creationId xmlns:a16="http://schemas.microsoft.com/office/drawing/2014/main" id="{AB57175B-ED82-92CD-DD68-3BA81D56D957}"/>
              </a:ext>
            </a:extLst>
          </p:cNvPr>
          <p:cNvSpPr txBox="1"/>
          <p:nvPr/>
        </p:nvSpPr>
        <p:spPr>
          <a:xfrm>
            <a:off x="1943632" y="2938255"/>
            <a:ext cx="4767072" cy="1814471"/>
          </a:xfrm>
          <a:prstGeom prst="rect">
            <a:avLst/>
          </a:prstGeom>
          <a:noFill/>
        </p:spPr>
        <p:txBody>
          <a:bodyPr wrap="square">
            <a:spAutoFit/>
          </a:bodyPr>
          <a:lstStyle/>
          <a:p>
            <a:pPr marL="0" marR="0">
              <a:lnSpc>
                <a:spcPct val="115000"/>
              </a:lnSpc>
              <a:spcAft>
                <a:spcPts val="800"/>
              </a:spcAft>
            </a:pPr>
            <a:r>
              <a:rPr lang="en-US" sz="1400" b="1" kern="100" dirty="0">
                <a:effectLst/>
                <a:latin typeface="Aptos" panose="020B0004020202020204" pitchFamily="34" charset="0"/>
                <a:ea typeface="Aptos" panose="020B0004020202020204" pitchFamily="34" charset="0"/>
                <a:cs typeface="Vrinda" panose="020B0502040204020203" pitchFamily="34" charset="0"/>
              </a:rPr>
              <a:t>Meghana Prakash </a:t>
            </a:r>
            <a:r>
              <a:rPr lang="en-US" sz="1400" kern="100" dirty="0">
                <a:effectLst/>
                <a:latin typeface="Aptos" panose="020B0004020202020204" pitchFamily="34" charset="0"/>
                <a:ea typeface="Aptos" panose="020B0004020202020204" pitchFamily="34" charset="0"/>
                <a:cs typeface="Vrinda" panose="020B0502040204020203" pitchFamily="34" charset="0"/>
              </a:rPr>
              <a:t>is the co-founder, CTO, and product strategist of </a:t>
            </a:r>
            <a:r>
              <a:rPr lang="en-US" sz="1400" kern="100" dirty="0" err="1">
                <a:effectLst/>
                <a:latin typeface="Aptos" panose="020B0004020202020204" pitchFamily="34" charset="0"/>
                <a:ea typeface="Aptos" panose="020B0004020202020204" pitchFamily="34" charset="0"/>
                <a:cs typeface="Vrinda" panose="020B0502040204020203" pitchFamily="34" charset="0"/>
              </a:rPr>
              <a:t>Edgame</a:t>
            </a:r>
            <a:r>
              <a:rPr lang="en-US" sz="1400" kern="100" dirty="0">
                <a:effectLst/>
                <a:latin typeface="Aptos" panose="020B0004020202020204" pitchFamily="34" charset="0"/>
                <a:ea typeface="Aptos" panose="020B0004020202020204" pitchFamily="34" charset="0"/>
                <a:cs typeface="Vrinda" panose="020B0502040204020203" pitchFamily="34" charset="0"/>
              </a:rPr>
              <a:t> in India. Meghana is innovative and optimistic, specializing in developing technologies to create social impact. She is an upcoming entrepreneur and a product consultant for startups in India. Meghana graduated top of her class with six gold medals in Electronics Engineering.</a:t>
            </a:r>
          </a:p>
        </p:txBody>
      </p:sp>
      <p:sp>
        <p:nvSpPr>
          <p:cNvPr id="19" name="TextBox 18">
            <a:extLst>
              <a:ext uri="{FF2B5EF4-FFF2-40B4-BE49-F238E27FC236}">
                <a16:creationId xmlns:a16="http://schemas.microsoft.com/office/drawing/2014/main" id="{D87E2720-396D-49F9-0D37-E8DA224700AD}"/>
              </a:ext>
            </a:extLst>
          </p:cNvPr>
          <p:cNvSpPr txBox="1"/>
          <p:nvPr/>
        </p:nvSpPr>
        <p:spPr>
          <a:xfrm>
            <a:off x="8098436" y="4894295"/>
            <a:ext cx="4093564" cy="1566711"/>
          </a:xfrm>
          <a:prstGeom prst="rect">
            <a:avLst/>
          </a:prstGeom>
          <a:noFill/>
        </p:spPr>
        <p:txBody>
          <a:bodyPr wrap="square">
            <a:spAutoFit/>
          </a:bodyPr>
          <a:lstStyle/>
          <a:p>
            <a:pPr marL="0" marR="0">
              <a:lnSpc>
                <a:spcPct val="115000"/>
              </a:lnSpc>
              <a:spcAft>
                <a:spcPts val="800"/>
              </a:spcAft>
            </a:pPr>
            <a:r>
              <a:rPr lang="en-US" sz="1400" b="1" kern="100" dirty="0">
                <a:effectLst/>
                <a:latin typeface="Aptos" panose="020B0004020202020204" pitchFamily="34" charset="0"/>
                <a:ea typeface="Aptos" panose="020B0004020202020204" pitchFamily="34" charset="0"/>
                <a:cs typeface="Vrinda" panose="020B0502040204020203" pitchFamily="34" charset="0"/>
              </a:rPr>
              <a:t>Subhojit Goswami </a:t>
            </a:r>
            <a:r>
              <a:rPr lang="en-US" sz="1400" kern="100" dirty="0">
                <a:effectLst/>
                <a:latin typeface="Aptos" panose="020B0004020202020204" pitchFamily="34" charset="0"/>
                <a:ea typeface="Aptos" panose="020B0004020202020204" pitchFamily="34" charset="0"/>
                <a:cs typeface="Vrinda" panose="020B0502040204020203" pitchFamily="34" charset="0"/>
              </a:rPr>
              <a:t>is a Senior </a:t>
            </a:r>
            <a:r>
              <a:rPr lang="en-US" sz="1400" kern="100" dirty="0">
                <a:latin typeface="Aptos" panose="020B0004020202020204" pitchFamily="34" charset="0"/>
                <a:ea typeface="Aptos" panose="020B0004020202020204" pitchFamily="34" charset="0"/>
                <a:cs typeface="Vrinda" panose="020B0502040204020203" pitchFamily="34" charset="0"/>
              </a:rPr>
              <a:t>P</a:t>
            </a:r>
            <a:r>
              <a:rPr lang="en-US" sz="1400" kern="100" dirty="0">
                <a:effectLst/>
                <a:latin typeface="Aptos" panose="020B0004020202020204" pitchFamily="34" charset="0"/>
                <a:ea typeface="Aptos" panose="020B0004020202020204" pitchFamily="34" charset="0"/>
                <a:cs typeface="Vrinda" panose="020B0502040204020203" pitchFamily="34" charset="0"/>
              </a:rPr>
              <a:t>rogram </a:t>
            </a:r>
            <a:r>
              <a:rPr lang="en-US" sz="1400" kern="100" dirty="0">
                <a:latin typeface="Aptos" panose="020B0004020202020204" pitchFamily="34" charset="0"/>
                <a:ea typeface="Aptos" panose="020B0004020202020204" pitchFamily="34" charset="0"/>
                <a:cs typeface="Vrinda" panose="020B0502040204020203" pitchFamily="34" charset="0"/>
              </a:rPr>
              <a:t>M</a:t>
            </a:r>
            <a:r>
              <a:rPr lang="en-US" sz="1400" kern="100" dirty="0">
                <a:effectLst/>
                <a:latin typeface="Aptos" panose="020B0004020202020204" pitchFamily="34" charset="0"/>
                <a:ea typeface="Aptos" panose="020B0004020202020204" pitchFamily="34" charset="0"/>
                <a:cs typeface="Vrinda" panose="020B0502040204020203" pitchFamily="34" charset="0"/>
              </a:rPr>
              <a:t>anager </a:t>
            </a:r>
            <a:r>
              <a:rPr lang="en-US" sz="1400" kern="100" dirty="0">
                <a:latin typeface="Aptos" panose="020B0004020202020204" pitchFamily="34" charset="0"/>
                <a:ea typeface="Aptos" panose="020B0004020202020204" pitchFamily="34" charset="0"/>
                <a:cs typeface="Vrinda" panose="020B0502040204020203" pitchFamily="34" charset="0"/>
              </a:rPr>
              <a:t>A</a:t>
            </a:r>
            <a:r>
              <a:rPr lang="en-US" sz="1400" kern="100" dirty="0">
                <a:effectLst/>
                <a:latin typeface="Aptos" panose="020B0004020202020204" pitchFamily="34" charset="0"/>
                <a:ea typeface="Aptos" panose="020B0004020202020204" pitchFamily="34" charset="0"/>
                <a:cs typeface="Vrinda" panose="020B0502040204020203" pitchFamily="34" charset="0"/>
              </a:rPr>
              <a:t>dvocacy &amp;  Communications at The Leprosy Mission Trust of India. In his current profile, Subhojit focuses on identifying interventions that create Leprosy awareness among communities and enhance their health-seeking behavior.</a:t>
            </a:r>
          </a:p>
        </p:txBody>
      </p:sp>
      <p:sp>
        <p:nvSpPr>
          <p:cNvPr id="21" name="TextBox 20">
            <a:extLst>
              <a:ext uri="{FF2B5EF4-FFF2-40B4-BE49-F238E27FC236}">
                <a16:creationId xmlns:a16="http://schemas.microsoft.com/office/drawing/2014/main" id="{A4795006-B4D2-1FC0-8959-3A43525125EE}"/>
              </a:ext>
            </a:extLst>
          </p:cNvPr>
          <p:cNvSpPr txBox="1"/>
          <p:nvPr/>
        </p:nvSpPr>
        <p:spPr>
          <a:xfrm>
            <a:off x="1974673" y="4873066"/>
            <a:ext cx="4497389" cy="1814471"/>
          </a:xfrm>
          <a:prstGeom prst="rect">
            <a:avLst/>
          </a:prstGeom>
          <a:noFill/>
        </p:spPr>
        <p:txBody>
          <a:bodyPr wrap="square">
            <a:spAutoFit/>
          </a:bodyPr>
          <a:lstStyle/>
          <a:p>
            <a:pPr marL="0" marR="0">
              <a:lnSpc>
                <a:spcPct val="115000"/>
              </a:lnSpc>
              <a:spcAft>
                <a:spcPts val="800"/>
              </a:spcAft>
            </a:pPr>
            <a:r>
              <a:rPr lang="en-US" sz="1400" b="1" kern="100" dirty="0">
                <a:effectLst/>
                <a:latin typeface="Aptos" panose="020B0004020202020204" pitchFamily="34" charset="0"/>
                <a:ea typeface="Aptos" panose="020B0004020202020204" pitchFamily="34" charset="0"/>
                <a:cs typeface="Vrinda" panose="020B0502040204020203" pitchFamily="34" charset="0"/>
              </a:rPr>
              <a:t>Minoru Sasaki </a:t>
            </a:r>
            <a:r>
              <a:rPr lang="en-US" sz="1400" kern="100" dirty="0">
                <a:effectLst/>
                <a:latin typeface="Aptos" panose="020B0004020202020204" pitchFamily="34" charset="0"/>
                <a:ea typeface="Aptos" panose="020B0004020202020204" pitchFamily="34" charset="0"/>
                <a:cs typeface="Vrinda" panose="020B0502040204020203" pitchFamily="34" charset="0"/>
              </a:rPr>
              <a:t>has years of experience in developing projects in the use of digital technologies in public health. He has experience as an expert in the Ministry of Health, Labour and Welfare. Minoru has experience in delivering projects that require collaboration with government officials, legislators, academics, and private-sector businesses. </a:t>
            </a:r>
          </a:p>
        </p:txBody>
      </p:sp>
    </p:spTree>
    <p:extLst>
      <p:ext uri="{BB962C8B-B14F-4D97-AF65-F5344CB8AC3E}">
        <p14:creationId xmlns:p14="http://schemas.microsoft.com/office/powerpoint/2010/main" val="203691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53186A-3F3F-9A9E-E5E0-BE79071EF648}"/>
            </a:ext>
          </a:extLst>
        </p:cNvPr>
        <p:cNvGrpSpPr/>
        <p:nvPr/>
      </p:nvGrpSpPr>
      <p:grpSpPr>
        <a:xfrm>
          <a:off x="0" y="0"/>
          <a:ext cx="0" cy="0"/>
          <a:chOff x="0" y="0"/>
          <a:chExt cx="0" cy="0"/>
        </a:xfrm>
      </p:grpSpPr>
      <p:pic>
        <p:nvPicPr>
          <p:cNvPr id="2" name="Graphic 1">
            <a:extLst>
              <a:ext uri="{FF2B5EF4-FFF2-40B4-BE49-F238E27FC236}">
                <a16:creationId xmlns:a16="http://schemas.microsoft.com/office/drawing/2014/main" id="{4FA974B6-343B-F713-69F7-688E1487CCE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93585" y="227402"/>
            <a:ext cx="2153541" cy="539646"/>
          </a:xfrm>
          <a:prstGeom prst="rect">
            <a:avLst/>
          </a:prstGeom>
        </p:spPr>
      </p:pic>
      <p:sp>
        <p:nvSpPr>
          <p:cNvPr id="6" name="TextBox 5">
            <a:extLst>
              <a:ext uri="{FF2B5EF4-FFF2-40B4-BE49-F238E27FC236}">
                <a16:creationId xmlns:a16="http://schemas.microsoft.com/office/drawing/2014/main" id="{FF221DCF-DE92-537E-6DA6-F7ED6BB85083}"/>
              </a:ext>
            </a:extLst>
          </p:cNvPr>
          <p:cNvSpPr txBox="1"/>
          <p:nvPr/>
        </p:nvSpPr>
        <p:spPr>
          <a:xfrm>
            <a:off x="4081072" y="3046331"/>
            <a:ext cx="6093500" cy="765338"/>
          </a:xfrm>
          <a:prstGeom prst="rect">
            <a:avLst/>
          </a:prstGeom>
          <a:noFill/>
        </p:spPr>
        <p:txBody>
          <a:bodyPr wrap="square">
            <a:spAutoFit/>
          </a:bodyPr>
          <a:lstStyle/>
          <a:p>
            <a:pPr marL="0" marR="0">
              <a:lnSpc>
                <a:spcPct val="115000"/>
              </a:lnSpc>
              <a:spcAft>
                <a:spcPts val="800"/>
              </a:spcAft>
            </a:pPr>
            <a:r>
              <a:rPr lang="en-US" sz="4000" b="1" kern="100" dirty="0">
                <a:solidFill>
                  <a:schemeClr val="tx2"/>
                </a:solidFill>
                <a:effectLst/>
                <a:latin typeface="Aptos" panose="020B0004020202020204" pitchFamily="34" charset="0"/>
                <a:ea typeface="Aptos" panose="020B0004020202020204" pitchFamily="34" charset="0"/>
                <a:cs typeface="Vrinda" panose="020B0502040204020203" pitchFamily="34" charset="0"/>
              </a:rPr>
              <a:t>Thank You</a:t>
            </a:r>
          </a:p>
        </p:txBody>
      </p:sp>
    </p:spTree>
    <p:extLst>
      <p:ext uri="{BB962C8B-B14F-4D97-AF65-F5344CB8AC3E}">
        <p14:creationId xmlns:p14="http://schemas.microsoft.com/office/powerpoint/2010/main" val="28855965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2AB5C33EC26A4CB234C197A198EEA1" ma:contentTypeVersion="19" ma:contentTypeDescription="Create a new document." ma:contentTypeScope="" ma:versionID="353f7cc9362e45cda4b04dfdafc642aa">
  <xsd:schema xmlns:xsd="http://www.w3.org/2001/XMLSchema" xmlns:xs="http://www.w3.org/2001/XMLSchema" xmlns:p="http://schemas.microsoft.com/office/2006/metadata/properties" xmlns:ns2="27090c65-df3e-4037-85cd-ed9f2fdb1867" xmlns:ns3="a943f871-ea9d-4c21-9b0b-1d5f3b55ae98" targetNamespace="http://schemas.microsoft.com/office/2006/metadata/properties" ma:root="true" ma:fieldsID="928cc7d9d86c836bdf266e801f84d5ab" ns2:_="" ns3:_="">
    <xsd:import namespace="27090c65-df3e-4037-85cd-ed9f2fdb1867"/>
    <xsd:import namespace="a943f871-ea9d-4c21-9b0b-1d5f3b55ae9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090c65-df3e-4037-85cd-ed9f2fdb18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c51d933-9d47-4fac-b9dd-99e3accbef9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943f871-ea9d-4c21-9b0b-1d5f3b55ae98"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description="" ma:hidden="true" ma:list="{846707bb-fb85-49dd-a110-d0937aef137d}" ma:internalName="TaxCatchAll" ma:showField="CatchAllData" ma:web="a943f871-ea9d-4c21-9b0b-1d5f3b55ae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943f871-ea9d-4c21-9b0b-1d5f3b55ae98" xsi:nil="true"/>
    <lcf76f155ced4ddcb4097134ff3c332f xmlns="27090c65-df3e-4037-85cd-ed9f2fdb186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A24DF20-0B03-4C7F-BEF8-92B4C4C52F34}"/>
</file>

<file path=customXml/itemProps2.xml><?xml version="1.0" encoding="utf-8"?>
<ds:datastoreItem xmlns:ds="http://schemas.openxmlformats.org/officeDocument/2006/customXml" ds:itemID="{9F194A13-7F39-412D-8FE7-6BDA7A19074B}"/>
</file>

<file path=customXml/itemProps3.xml><?xml version="1.0" encoding="utf-8"?>
<ds:datastoreItem xmlns:ds="http://schemas.openxmlformats.org/officeDocument/2006/customXml" ds:itemID="{0328BA19-5AE1-48BF-BA61-300776DD3A7F}"/>
</file>

<file path=docProps/app.xml><?xml version="1.0" encoding="utf-8"?>
<Properties xmlns="http://schemas.openxmlformats.org/officeDocument/2006/extended-properties" xmlns:vt="http://schemas.openxmlformats.org/officeDocument/2006/docPropsVTypes">
  <Template/>
  <TotalTime>2469</TotalTime>
  <Words>927</Words>
  <Application>Microsoft Office PowerPoint</Application>
  <PresentationFormat>Widescreen</PresentationFormat>
  <Paragraphs>137</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Aptos Display</vt:lpstr>
      <vt:lpstr>Arial</vt:lpstr>
      <vt:lpstr>Quicksand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Subhojit Goswami</dc:creator>
  <cp:lastModifiedBy>Subhojit Goswami</cp:lastModifiedBy>
  <cp:revision>6</cp:revision>
  <dcterms:created xsi:type="dcterms:W3CDTF">2024-08-28T06:32:16Z</dcterms:created>
  <dcterms:modified xsi:type="dcterms:W3CDTF">2025-03-10T15:37:56Z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0x0101005A2AB5C33EC26A4CB234C197A198EEA1</vt:lpwstr>
  </property>
</Properties>
</file>