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2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16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627DFD-A6D9-4D69-8D0C-EAFEE07F774D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A9996DEE-EB14-4EE4-8144-7BDF4792820B}">
      <dgm:prSet phldrT="[Text]" custT="1"/>
      <dgm:spPr/>
      <dgm:t>
        <a:bodyPr/>
        <a:lstStyle/>
        <a:p>
          <a:pPr>
            <a:buNone/>
          </a:pPr>
          <a:r>
            <a:rPr lang="en-US" sz="2000" b="1" dirty="0"/>
            <a:t>28 million people with disabilities </a:t>
          </a:r>
          <a:r>
            <a:rPr lang="en-US" sz="2000" dirty="0"/>
            <a:t>(PWDs).</a:t>
          </a:r>
        </a:p>
      </dgm:t>
    </dgm:pt>
    <dgm:pt modelId="{A837E04F-101C-4280-8E66-6147CD847AEA}" type="parTrans" cxnId="{537528C9-F034-400C-8BDE-8E22EA1B2FDB}">
      <dgm:prSet/>
      <dgm:spPr/>
      <dgm:t>
        <a:bodyPr/>
        <a:lstStyle/>
        <a:p>
          <a:endParaRPr lang="en-US"/>
        </a:p>
      </dgm:t>
    </dgm:pt>
    <dgm:pt modelId="{B3C35C87-8E2D-48D1-A342-1C80229B59D7}" type="sibTrans" cxnId="{537528C9-F034-400C-8BDE-8E22EA1B2FDB}">
      <dgm:prSet/>
      <dgm:spPr/>
      <dgm:t>
        <a:bodyPr/>
        <a:lstStyle/>
        <a:p>
          <a:endParaRPr lang="en-US"/>
        </a:p>
      </dgm:t>
    </dgm:pt>
    <dgm:pt modelId="{19BFDE28-FF59-4997-A460-E09C18AE0FC9}">
      <dgm:prSet custT="1"/>
      <dgm:spPr/>
      <dgm:t>
        <a:bodyPr/>
        <a:lstStyle/>
        <a:p>
          <a:r>
            <a:rPr lang="en-US" sz="2000" dirty="0"/>
            <a:t>Lack of </a:t>
          </a:r>
          <a:r>
            <a:rPr lang="en-US" sz="2000" b="1" dirty="0"/>
            <a:t>awareness and sensitivity </a:t>
          </a:r>
          <a:r>
            <a:rPr lang="en-US" sz="2000" dirty="0"/>
            <a:t>to diverse needs of PWDs</a:t>
          </a:r>
        </a:p>
      </dgm:t>
    </dgm:pt>
    <dgm:pt modelId="{C562FA61-506B-4C65-A442-2957346D6C9C}" type="parTrans" cxnId="{4184ADFA-4F6D-47CC-B4E9-828B20837117}">
      <dgm:prSet/>
      <dgm:spPr/>
      <dgm:t>
        <a:bodyPr/>
        <a:lstStyle/>
        <a:p>
          <a:endParaRPr lang="en-US"/>
        </a:p>
      </dgm:t>
    </dgm:pt>
    <dgm:pt modelId="{B0C12215-25FF-4C92-9692-1336684ED515}" type="sibTrans" cxnId="{4184ADFA-4F6D-47CC-B4E9-828B20837117}">
      <dgm:prSet/>
      <dgm:spPr/>
      <dgm:t>
        <a:bodyPr/>
        <a:lstStyle/>
        <a:p>
          <a:endParaRPr lang="en-US"/>
        </a:p>
      </dgm:t>
    </dgm:pt>
    <dgm:pt modelId="{AE1F9A5B-9D8F-4FFC-83E3-9DD891330370}">
      <dgm:prSet custT="1"/>
      <dgm:spPr/>
      <dgm:t>
        <a:bodyPr/>
        <a:lstStyle/>
        <a:p>
          <a:r>
            <a:rPr lang="en-US" sz="2000" b="1" dirty="0"/>
            <a:t>Lack of social inclusion </a:t>
          </a:r>
          <a:r>
            <a:rPr lang="en-US" sz="2000" dirty="0"/>
            <a:t>of PWDs</a:t>
          </a:r>
        </a:p>
      </dgm:t>
    </dgm:pt>
    <dgm:pt modelId="{625F1BE4-FC01-4CD1-9D9C-2EEA23DF948D}" type="parTrans" cxnId="{9F1C9150-F536-4FA3-AFBE-EBFDDA9E853E}">
      <dgm:prSet/>
      <dgm:spPr/>
      <dgm:t>
        <a:bodyPr/>
        <a:lstStyle/>
        <a:p>
          <a:endParaRPr lang="en-US"/>
        </a:p>
      </dgm:t>
    </dgm:pt>
    <dgm:pt modelId="{518DCD0F-AA8D-4E21-BF77-4A4ACB64A2A9}" type="sibTrans" cxnId="{9F1C9150-F536-4FA3-AFBE-EBFDDA9E853E}">
      <dgm:prSet/>
      <dgm:spPr/>
      <dgm:t>
        <a:bodyPr/>
        <a:lstStyle/>
        <a:p>
          <a:endParaRPr lang="en-US"/>
        </a:p>
      </dgm:t>
    </dgm:pt>
    <dgm:pt modelId="{CB3AF80F-0A7F-4632-A394-6CAA1FF2F51D}">
      <dgm:prSet custT="1"/>
      <dgm:spPr/>
      <dgm:t>
        <a:bodyPr/>
        <a:lstStyle/>
        <a:p>
          <a:r>
            <a:rPr lang="en-US" sz="2000" b="1" dirty="0"/>
            <a:t>Lack of reliable and easy-to-access data on medical and social needs</a:t>
          </a:r>
          <a:r>
            <a:rPr lang="en-US" sz="2000" dirty="0"/>
            <a:t> of PWDs</a:t>
          </a:r>
        </a:p>
      </dgm:t>
    </dgm:pt>
    <dgm:pt modelId="{0C0A0968-68E0-4330-8BD1-91DE33CC711D}" type="parTrans" cxnId="{878CC996-E254-451E-AAAA-01620676E08B}">
      <dgm:prSet/>
      <dgm:spPr/>
      <dgm:t>
        <a:bodyPr/>
        <a:lstStyle/>
        <a:p>
          <a:endParaRPr lang="en-US"/>
        </a:p>
      </dgm:t>
    </dgm:pt>
    <dgm:pt modelId="{6BF062EF-1CDF-4EFE-8D70-2DCB996A3F6C}" type="sibTrans" cxnId="{878CC996-E254-451E-AAAA-01620676E08B}">
      <dgm:prSet/>
      <dgm:spPr/>
      <dgm:t>
        <a:bodyPr/>
        <a:lstStyle/>
        <a:p>
          <a:endParaRPr lang="en-US"/>
        </a:p>
      </dgm:t>
    </dgm:pt>
    <dgm:pt modelId="{34CD4BF0-ACB8-4407-8176-0DF22F82D618}">
      <dgm:prSet custT="1"/>
      <dgm:spPr/>
      <dgm:t>
        <a:bodyPr/>
        <a:lstStyle/>
        <a:p>
          <a:r>
            <a:rPr lang="en-US" sz="2000" b="1" dirty="0"/>
            <a:t>Disparate sources of information </a:t>
          </a:r>
          <a:r>
            <a:rPr lang="en-US" sz="2000" dirty="0"/>
            <a:t>on rights and social entitlements of PWDs.</a:t>
          </a:r>
        </a:p>
      </dgm:t>
    </dgm:pt>
    <dgm:pt modelId="{4A588788-408E-47BA-A69C-563164B247D0}" type="parTrans" cxnId="{990C4EAC-0746-4EE5-A46E-E823F8637EA0}">
      <dgm:prSet/>
      <dgm:spPr/>
      <dgm:t>
        <a:bodyPr/>
        <a:lstStyle/>
        <a:p>
          <a:endParaRPr lang="en-US"/>
        </a:p>
      </dgm:t>
    </dgm:pt>
    <dgm:pt modelId="{F04FAA64-693F-4A40-8750-F10FEF9C34E2}" type="sibTrans" cxnId="{990C4EAC-0746-4EE5-A46E-E823F8637EA0}">
      <dgm:prSet/>
      <dgm:spPr/>
      <dgm:t>
        <a:bodyPr/>
        <a:lstStyle/>
        <a:p>
          <a:endParaRPr lang="en-US"/>
        </a:p>
      </dgm:t>
    </dgm:pt>
    <dgm:pt modelId="{C2746172-6180-4373-BA5F-388B6FB1631D}">
      <dgm:prSet custT="1"/>
      <dgm:spPr/>
      <dgm:t>
        <a:bodyPr/>
        <a:lstStyle/>
        <a:p>
          <a:r>
            <a:rPr lang="en-US" sz="2000" b="1" dirty="0"/>
            <a:t>Poor treatment compliance</a:t>
          </a:r>
          <a:r>
            <a:rPr lang="en-US" sz="2000" dirty="0"/>
            <a:t>, worsening of disability.</a:t>
          </a:r>
        </a:p>
      </dgm:t>
    </dgm:pt>
    <dgm:pt modelId="{3B71344D-3DC9-47D7-83DA-AB55E62FE145}" type="parTrans" cxnId="{94394174-6479-434F-9D3E-77CBDB3AA488}">
      <dgm:prSet/>
      <dgm:spPr/>
      <dgm:t>
        <a:bodyPr/>
        <a:lstStyle/>
        <a:p>
          <a:endParaRPr lang="en-US"/>
        </a:p>
      </dgm:t>
    </dgm:pt>
    <dgm:pt modelId="{4F37DC96-5FDC-4E7C-9244-8C083BA3755D}" type="sibTrans" cxnId="{94394174-6479-434F-9D3E-77CBDB3AA488}">
      <dgm:prSet/>
      <dgm:spPr/>
      <dgm:t>
        <a:bodyPr/>
        <a:lstStyle/>
        <a:p>
          <a:endParaRPr lang="en-US"/>
        </a:p>
      </dgm:t>
    </dgm:pt>
    <dgm:pt modelId="{BEB9DF2B-F5C7-46BE-8F35-F6AAA20269C4}" type="pres">
      <dgm:prSet presAssocID="{4B627DFD-A6D9-4D69-8D0C-EAFEE07F774D}" presName="diagram" presStyleCnt="0">
        <dgm:presLayoutVars>
          <dgm:dir/>
          <dgm:resizeHandles val="exact"/>
        </dgm:presLayoutVars>
      </dgm:prSet>
      <dgm:spPr/>
    </dgm:pt>
    <dgm:pt modelId="{FF5443DD-C532-4630-A976-948216D8792C}" type="pres">
      <dgm:prSet presAssocID="{A9996DEE-EB14-4EE4-8144-7BDF4792820B}" presName="node" presStyleLbl="node1" presStyleIdx="0" presStyleCnt="6">
        <dgm:presLayoutVars>
          <dgm:bulletEnabled val="1"/>
        </dgm:presLayoutVars>
      </dgm:prSet>
      <dgm:spPr/>
    </dgm:pt>
    <dgm:pt modelId="{61B34430-7644-436C-BFA2-060FBC32B353}" type="pres">
      <dgm:prSet presAssocID="{B3C35C87-8E2D-48D1-A342-1C80229B59D7}" presName="sibTrans" presStyleCnt="0"/>
      <dgm:spPr/>
    </dgm:pt>
    <dgm:pt modelId="{BC20B01F-2FA7-4A75-B5C0-39B4BFAA54C5}" type="pres">
      <dgm:prSet presAssocID="{19BFDE28-FF59-4997-A460-E09C18AE0FC9}" presName="node" presStyleLbl="node1" presStyleIdx="1" presStyleCnt="6">
        <dgm:presLayoutVars>
          <dgm:bulletEnabled val="1"/>
        </dgm:presLayoutVars>
      </dgm:prSet>
      <dgm:spPr/>
    </dgm:pt>
    <dgm:pt modelId="{14BEEA6C-25D3-48F0-B5E0-95A1F486021F}" type="pres">
      <dgm:prSet presAssocID="{B0C12215-25FF-4C92-9692-1336684ED515}" presName="sibTrans" presStyleCnt="0"/>
      <dgm:spPr/>
    </dgm:pt>
    <dgm:pt modelId="{066B3889-CF54-4EAC-991A-4095E5260951}" type="pres">
      <dgm:prSet presAssocID="{AE1F9A5B-9D8F-4FFC-83E3-9DD891330370}" presName="node" presStyleLbl="node1" presStyleIdx="2" presStyleCnt="6">
        <dgm:presLayoutVars>
          <dgm:bulletEnabled val="1"/>
        </dgm:presLayoutVars>
      </dgm:prSet>
      <dgm:spPr/>
    </dgm:pt>
    <dgm:pt modelId="{37EC9FBE-E595-449C-92CA-504843DDCABA}" type="pres">
      <dgm:prSet presAssocID="{518DCD0F-AA8D-4E21-BF77-4A4ACB64A2A9}" presName="sibTrans" presStyleCnt="0"/>
      <dgm:spPr/>
    </dgm:pt>
    <dgm:pt modelId="{892C1703-5257-432D-8C5B-0BC4D3F26168}" type="pres">
      <dgm:prSet presAssocID="{CB3AF80F-0A7F-4632-A394-6CAA1FF2F51D}" presName="node" presStyleLbl="node1" presStyleIdx="3" presStyleCnt="6">
        <dgm:presLayoutVars>
          <dgm:bulletEnabled val="1"/>
        </dgm:presLayoutVars>
      </dgm:prSet>
      <dgm:spPr/>
    </dgm:pt>
    <dgm:pt modelId="{DDC77B89-FE18-459B-A69B-D79A8BCA12F3}" type="pres">
      <dgm:prSet presAssocID="{6BF062EF-1CDF-4EFE-8D70-2DCB996A3F6C}" presName="sibTrans" presStyleCnt="0"/>
      <dgm:spPr/>
    </dgm:pt>
    <dgm:pt modelId="{1A707430-A17B-43E5-A805-1354D7E409E8}" type="pres">
      <dgm:prSet presAssocID="{C2746172-6180-4373-BA5F-388B6FB1631D}" presName="node" presStyleLbl="node1" presStyleIdx="4" presStyleCnt="6">
        <dgm:presLayoutVars>
          <dgm:bulletEnabled val="1"/>
        </dgm:presLayoutVars>
      </dgm:prSet>
      <dgm:spPr/>
    </dgm:pt>
    <dgm:pt modelId="{46EB5D2D-1AB8-4CDD-A6D5-2DAE5F448D43}" type="pres">
      <dgm:prSet presAssocID="{4F37DC96-5FDC-4E7C-9244-8C083BA3755D}" presName="sibTrans" presStyleCnt="0"/>
      <dgm:spPr/>
    </dgm:pt>
    <dgm:pt modelId="{7055FB30-882A-4A02-B012-8C1AB9B2D273}" type="pres">
      <dgm:prSet presAssocID="{34CD4BF0-ACB8-4407-8176-0DF22F82D618}" presName="node" presStyleLbl="node1" presStyleIdx="5" presStyleCnt="6">
        <dgm:presLayoutVars>
          <dgm:bulletEnabled val="1"/>
        </dgm:presLayoutVars>
      </dgm:prSet>
      <dgm:spPr/>
    </dgm:pt>
  </dgm:ptLst>
  <dgm:cxnLst>
    <dgm:cxn modelId="{CAAC182C-E9A2-4A9C-8654-ADF519210E8A}" type="presOf" srcId="{A9996DEE-EB14-4EE4-8144-7BDF4792820B}" destId="{FF5443DD-C532-4630-A976-948216D8792C}" srcOrd="0" destOrd="0" presId="urn:microsoft.com/office/officeart/2005/8/layout/default"/>
    <dgm:cxn modelId="{9478953D-A337-4264-B342-BF158BE478A4}" type="presOf" srcId="{34CD4BF0-ACB8-4407-8176-0DF22F82D618}" destId="{7055FB30-882A-4A02-B012-8C1AB9B2D273}" srcOrd="0" destOrd="0" presId="urn:microsoft.com/office/officeart/2005/8/layout/default"/>
    <dgm:cxn modelId="{42E49A47-D936-4548-B24F-E24D07EE6E70}" type="presOf" srcId="{CB3AF80F-0A7F-4632-A394-6CAA1FF2F51D}" destId="{892C1703-5257-432D-8C5B-0BC4D3F26168}" srcOrd="0" destOrd="0" presId="urn:microsoft.com/office/officeart/2005/8/layout/default"/>
    <dgm:cxn modelId="{9F1C9150-F536-4FA3-AFBE-EBFDDA9E853E}" srcId="{4B627DFD-A6D9-4D69-8D0C-EAFEE07F774D}" destId="{AE1F9A5B-9D8F-4FFC-83E3-9DD891330370}" srcOrd="2" destOrd="0" parTransId="{625F1BE4-FC01-4CD1-9D9C-2EEA23DF948D}" sibTransId="{518DCD0F-AA8D-4E21-BF77-4A4ACB64A2A9}"/>
    <dgm:cxn modelId="{F6307272-579A-4945-B8DD-F9D4C180A5A9}" type="presOf" srcId="{C2746172-6180-4373-BA5F-388B6FB1631D}" destId="{1A707430-A17B-43E5-A805-1354D7E409E8}" srcOrd="0" destOrd="0" presId="urn:microsoft.com/office/officeart/2005/8/layout/default"/>
    <dgm:cxn modelId="{94394174-6479-434F-9D3E-77CBDB3AA488}" srcId="{4B627DFD-A6D9-4D69-8D0C-EAFEE07F774D}" destId="{C2746172-6180-4373-BA5F-388B6FB1631D}" srcOrd="4" destOrd="0" parTransId="{3B71344D-3DC9-47D7-83DA-AB55E62FE145}" sibTransId="{4F37DC96-5FDC-4E7C-9244-8C083BA3755D}"/>
    <dgm:cxn modelId="{878CC996-E254-451E-AAAA-01620676E08B}" srcId="{4B627DFD-A6D9-4D69-8D0C-EAFEE07F774D}" destId="{CB3AF80F-0A7F-4632-A394-6CAA1FF2F51D}" srcOrd="3" destOrd="0" parTransId="{0C0A0968-68E0-4330-8BD1-91DE33CC711D}" sibTransId="{6BF062EF-1CDF-4EFE-8D70-2DCB996A3F6C}"/>
    <dgm:cxn modelId="{990C4EAC-0746-4EE5-A46E-E823F8637EA0}" srcId="{4B627DFD-A6D9-4D69-8D0C-EAFEE07F774D}" destId="{34CD4BF0-ACB8-4407-8176-0DF22F82D618}" srcOrd="5" destOrd="0" parTransId="{4A588788-408E-47BA-A69C-563164B247D0}" sibTransId="{F04FAA64-693F-4A40-8750-F10FEF9C34E2}"/>
    <dgm:cxn modelId="{537528C9-F034-400C-8BDE-8E22EA1B2FDB}" srcId="{4B627DFD-A6D9-4D69-8D0C-EAFEE07F774D}" destId="{A9996DEE-EB14-4EE4-8144-7BDF4792820B}" srcOrd="0" destOrd="0" parTransId="{A837E04F-101C-4280-8E66-6147CD847AEA}" sibTransId="{B3C35C87-8E2D-48D1-A342-1C80229B59D7}"/>
    <dgm:cxn modelId="{851D46D1-3BFA-4BD2-9AC4-2A7BFB0FDCCB}" type="presOf" srcId="{4B627DFD-A6D9-4D69-8D0C-EAFEE07F774D}" destId="{BEB9DF2B-F5C7-46BE-8F35-F6AAA20269C4}" srcOrd="0" destOrd="0" presId="urn:microsoft.com/office/officeart/2005/8/layout/default"/>
    <dgm:cxn modelId="{86DA94D9-E523-4D40-A960-A3FC695A06A4}" type="presOf" srcId="{19BFDE28-FF59-4997-A460-E09C18AE0FC9}" destId="{BC20B01F-2FA7-4A75-B5C0-39B4BFAA54C5}" srcOrd="0" destOrd="0" presId="urn:microsoft.com/office/officeart/2005/8/layout/default"/>
    <dgm:cxn modelId="{549A42E9-EC12-4160-91BA-890F9374CC30}" type="presOf" srcId="{AE1F9A5B-9D8F-4FFC-83E3-9DD891330370}" destId="{066B3889-CF54-4EAC-991A-4095E5260951}" srcOrd="0" destOrd="0" presId="urn:microsoft.com/office/officeart/2005/8/layout/default"/>
    <dgm:cxn modelId="{4184ADFA-4F6D-47CC-B4E9-828B20837117}" srcId="{4B627DFD-A6D9-4D69-8D0C-EAFEE07F774D}" destId="{19BFDE28-FF59-4997-A460-E09C18AE0FC9}" srcOrd="1" destOrd="0" parTransId="{C562FA61-506B-4C65-A442-2957346D6C9C}" sibTransId="{B0C12215-25FF-4C92-9692-1336684ED515}"/>
    <dgm:cxn modelId="{13D62298-D0F2-457F-B262-5E17A17FDBB0}" type="presParOf" srcId="{BEB9DF2B-F5C7-46BE-8F35-F6AAA20269C4}" destId="{FF5443DD-C532-4630-A976-948216D8792C}" srcOrd="0" destOrd="0" presId="urn:microsoft.com/office/officeart/2005/8/layout/default"/>
    <dgm:cxn modelId="{B4E4C878-029F-42B0-A379-5B497FABF00C}" type="presParOf" srcId="{BEB9DF2B-F5C7-46BE-8F35-F6AAA20269C4}" destId="{61B34430-7644-436C-BFA2-060FBC32B353}" srcOrd="1" destOrd="0" presId="urn:microsoft.com/office/officeart/2005/8/layout/default"/>
    <dgm:cxn modelId="{DF4491B0-E87B-4248-BD7F-25E22B4D15F5}" type="presParOf" srcId="{BEB9DF2B-F5C7-46BE-8F35-F6AAA20269C4}" destId="{BC20B01F-2FA7-4A75-B5C0-39B4BFAA54C5}" srcOrd="2" destOrd="0" presId="urn:microsoft.com/office/officeart/2005/8/layout/default"/>
    <dgm:cxn modelId="{6E890E48-9FEA-4FEB-85F4-C0973EDB1245}" type="presParOf" srcId="{BEB9DF2B-F5C7-46BE-8F35-F6AAA20269C4}" destId="{14BEEA6C-25D3-48F0-B5E0-95A1F486021F}" srcOrd="3" destOrd="0" presId="urn:microsoft.com/office/officeart/2005/8/layout/default"/>
    <dgm:cxn modelId="{B7EA6FC4-84BE-4D41-ACE0-6519AAD0CE59}" type="presParOf" srcId="{BEB9DF2B-F5C7-46BE-8F35-F6AAA20269C4}" destId="{066B3889-CF54-4EAC-991A-4095E5260951}" srcOrd="4" destOrd="0" presId="urn:microsoft.com/office/officeart/2005/8/layout/default"/>
    <dgm:cxn modelId="{449FFA51-5163-40B6-BE90-763F7DE45BD8}" type="presParOf" srcId="{BEB9DF2B-F5C7-46BE-8F35-F6AAA20269C4}" destId="{37EC9FBE-E595-449C-92CA-504843DDCABA}" srcOrd="5" destOrd="0" presId="urn:microsoft.com/office/officeart/2005/8/layout/default"/>
    <dgm:cxn modelId="{386CAEB1-7DEC-4D96-AC92-57E16211CA0A}" type="presParOf" srcId="{BEB9DF2B-F5C7-46BE-8F35-F6AAA20269C4}" destId="{892C1703-5257-432D-8C5B-0BC4D3F26168}" srcOrd="6" destOrd="0" presId="urn:microsoft.com/office/officeart/2005/8/layout/default"/>
    <dgm:cxn modelId="{58CE1261-F6D1-49E9-BB79-E67D08B538BB}" type="presParOf" srcId="{BEB9DF2B-F5C7-46BE-8F35-F6AAA20269C4}" destId="{DDC77B89-FE18-459B-A69B-D79A8BCA12F3}" srcOrd="7" destOrd="0" presId="urn:microsoft.com/office/officeart/2005/8/layout/default"/>
    <dgm:cxn modelId="{227C871A-FAE3-4B0C-B311-C0DDD5FE643B}" type="presParOf" srcId="{BEB9DF2B-F5C7-46BE-8F35-F6AAA20269C4}" destId="{1A707430-A17B-43E5-A805-1354D7E409E8}" srcOrd="8" destOrd="0" presId="urn:microsoft.com/office/officeart/2005/8/layout/default"/>
    <dgm:cxn modelId="{0DA747ED-F4A4-4C2F-BEFD-8E6A40FC7CFC}" type="presParOf" srcId="{BEB9DF2B-F5C7-46BE-8F35-F6AAA20269C4}" destId="{46EB5D2D-1AB8-4CDD-A6D5-2DAE5F448D43}" srcOrd="9" destOrd="0" presId="urn:microsoft.com/office/officeart/2005/8/layout/default"/>
    <dgm:cxn modelId="{87209607-8444-44B3-A519-49AB20BF6974}" type="presParOf" srcId="{BEB9DF2B-F5C7-46BE-8F35-F6AAA20269C4}" destId="{7055FB30-882A-4A02-B012-8C1AB9B2D27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A99362-35A9-4A79-AB46-67B672060BB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BCDAEA-65BB-40DE-9204-F647C8BD03F0}">
      <dgm:prSet phldrT="[Text]"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Explanation for signs &amp; symptoms</a:t>
          </a:r>
          <a:endParaRPr lang="en-US" sz="1600" dirty="0"/>
        </a:p>
      </dgm:t>
    </dgm:pt>
    <dgm:pt modelId="{EF03FE2D-0155-48EA-8F2A-D4E0B49ABE9C}" type="parTrans" cxnId="{C1750CF3-EB71-4E83-BC07-EF957A6B8FF0}">
      <dgm:prSet/>
      <dgm:spPr/>
      <dgm:t>
        <a:bodyPr/>
        <a:lstStyle/>
        <a:p>
          <a:endParaRPr lang="en-US"/>
        </a:p>
      </dgm:t>
    </dgm:pt>
    <dgm:pt modelId="{CDB26A74-6D09-49CB-891E-5978A62BD78A}" type="sibTrans" cxnId="{C1750CF3-EB71-4E83-BC07-EF957A6B8FF0}">
      <dgm:prSet/>
      <dgm:spPr/>
      <dgm:t>
        <a:bodyPr/>
        <a:lstStyle/>
        <a:p>
          <a:endParaRPr lang="en-US"/>
        </a:p>
      </dgm:t>
    </dgm:pt>
    <dgm:pt modelId="{4261F54C-C9E5-4B3D-889D-0D0588277864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Contact details of specialists / institutions</a:t>
          </a:r>
        </a:p>
      </dgm:t>
    </dgm:pt>
    <dgm:pt modelId="{F6DD0D3F-757C-42A9-8D39-E16142D475A4}" type="parTrans" cxnId="{FC07F7EE-5E83-4AFF-87FC-CF6A482FE537}">
      <dgm:prSet/>
      <dgm:spPr/>
      <dgm:t>
        <a:bodyPr/>
        <a:lstStyle/>
        <a:p>
          <a:endParaRPr lang="en-US"/>
        </a:p>
      </dgm:t>
    </dgm:pt>
    <dgm:pt modelId="{2BB208A4-1381-4472-B1F6-2A0E2FF199F1}" type="sibTrans" cxnId="{FC07F7EE-5E83-4AFF-87FC-CF6A482FE537}">
      <dgm:prSet/>
      <dgm:spPr/>
      <dgm:t>
        <a:bodyPr/>
        <a:lstStyle/>
        <a:p>
          <a:endParaRPr lang="en-US"/>
        </a:p>
      </dgm:t>
    </dgm:pt>
    <dgm:pt modelId="{060125EA-E72D-47B8-908A-12BBCC767133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Instructions on what questions to ask a doctor</a:t>
          </a:r>
        </a:p>
      </dgm:t>
    </dgm:pt>
    <dgm:pt modelId="{FD7CE356-F3C8-4423-92FA-95EE12E0E579}" type="parTrans" cxnId="{CCCA008E-4B21-48A8-B836-37600D028257}">
      <dgm:prSet/>
      <dgm:spPr/>
      <dgm:t>
        <a:bodyPr/>
        <a:lstStyle/>
        <a:p>
          <a:endParaRPr lang="en-US"/>
        </a:p>
      </dgm:t>
    </dgm:pt>
    <dgm:pt modelId="{7749CA2F-8CD4-4705-A43D-6F214711D5BC}" type="sibTrans" cxnId="{CCCA008E-4B21-48A8-B836-37600D028257}">
      <dgm:prSet/>
      <dgm:spPr/>
      <dgm:t>
        <a:bodyPr/>
        <a:lstStyle/>
        <a:p>
          <a:endParaRPr lang="en-US"/>
        </a:p>
      </dgm:t>
    </dgm:pt>
    <dgm:pt modelId="{1429C3A0-F7FC-4F44-8B01-84ADEAACFE8C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Dos and Don’ts (treatment adherence) </a:t>
          </a:r>
        </a:p>
      </dgm:t>
    </dgm:pt>
    <dgm:pt modelId="{F701A93A-1532-4258-9890-AD032AE2D1B0}" type="parTrans" cxnId="{29F66CCB-E652-46AB-88FF-23913F0A3E8A}">
      <dgm:prSet/>
      <dgm:spPr/>
      <dgm:t>
        <a:bodyPr/>
        <a:lstStyle/>
        <a:p>
          <a:endParaRPr lang="en-US"/>
        </a:p>
      </dgm:t>
    </dgm:pt>
    <dgm:pt modelId="{89747C74-F018-4DB8-915B-9F680BC11DA8}" type="sibTrans" cxnId="{29F66CCB-E652-46AB-88FF-23913F0A3E8A}">
      <dgm:prSet/>
      <dgm:spPr/>
      <dgm:t>
        <a:bodyPr/>
        <a:lstStyle/>
        <a:p>
          <a:endParaRPr lang="en-US"/>
        </a:p>
      </dgm:t>
    </dgm:pt>
    <dgm:pt modelId="{C0ED8E06-EB38-4356-BFF4-B2190B7EBA8F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Reminders for medicines and follow-ups</a:t>
          </a:r>
        </a:p>
      </dgm:t>
    </dgm:pt>
    <dgm:pt modelId="{0738BC96-8D85-4FA3-AD43-77052B45E30D}" type="parTrans" cxnId="{E3434D4C-DDA0-47DA-9283-8BE2FB52D21E}">
      <dgm:prSet/>
      <dgm:spPr/>
      <dgm:t>
        <a:bodyPr/>
        <a:lstStyle/>
        <a:p>
          <a:endParaRPr lang="en-US"/>
        </a:p>
      </dgm:t>
    </dgm:pt>
    <dgm:pt modelId="{F79B8122-9131-49D6-8C96-FEC9287EAC3B}" type="sibTrans" cxnId="{E3434D4C-DDA0-47DA-9283-8BE2FB52D21E}">
      <dgm:prSet/>
      <dgm:spPr/>
      <dgm:t>
        <a:bodyPr/>
        <a:lstStyle/>
        <a:p>
          <a:endParaRPr lang="en-US"/>
        </a:p>
      </dgm:t>
    </dgm:pt>
    <dgm:pt modelId="{139F1E6E-22A0-4FB9-B00D-1933640F9620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Reminders on looking for complications and side-effects </a:t>
          </a:r>
        </a:p>
      </dgm:t>
    </dgm:pt>
    <dgm:pt modelId="{545CE122-B1DF-4181-A91C-344C0C37012B}" type="parTrans" cxnId="{A228974D-8406-4F9C-B2DE-C2B0C1D37057}">
      <dgm:prSet/>
      <dgm:spPr/>
      <dgm:t>
        <a:bodyPr/>
        <a:lstStyle/>
        <a:p>
          <a:endParaRPr lang="en-US"/>
        </a:p>
      </dgm:t>
    </dgm:pt>
    <dgm:pt modelId="{C26DD6F5-FF54-4E71-BDA1-22C9BB95BD13}" type="sibTrans" cxnId="{A228974D-8406-4F9C-B2DE-C2B0C1D37057}">
      <dgm:prSet/>
      <dgm:spPr/>
      <dgm:t>
        <a:bodyPr/>
        <a:lstStyle/>
        <a:p>
          <a:endParaRPr lang="en-US"/>
        </a:p>
      </dgm:t>
    </dgm:pt>
    <dgm:pt modelId="{E60CDEBF-928E-4B0B-9F54-8FA4FB609CE8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Interactions with counsellors or helpline</a:t>
          </a:r>
        </a:p>
      </dgm:t>
    </dgm:pt>
    <dgm:pt modelId="{32B57DCE-D211-40CC-ACAA-A672B0B3DFF3}" type="parTrans" cxnId="{BD761B61-29F0-45C3-9BBA-B3B0B6510B2E}">
      <dgm:prSet/>
      <dgm:spPr/>
      <dgm:t>
        <a:bodyPr/>
        <a:lstStyle/>
        <a:p>
          <a:endParaRPr lang="en-US"/>
        </a:p>
      </dgm:t>
    </dgm:pt>
    <dgm:pt modelId="{3A4E9440-6C29-4941-935D-100AC40F16FD}" type="sibTrans" cxnId="{BD761B61-29F0-45C3-9BBA-B3B0B6510B2E}">
      <dgm:prSet/>
      <dgm:spPr/>
      <dgm:t>
        <a:bodyPr/>
        <a:lstStyle/>
        <a:p>
          <a:endParaRPr lang="en-US"/>
        </a:p>
      </dgm:t>
    </dgm:pt>
    <dgm:pt modelId="{9B69304F-D29E-420C-B0A7-7DD7945740B1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Positive testimonials of recovered patients</a:t>
          </a:r>
        </a:p>
      </dgm:t>
    </dgm:pt>
    <dgm:pt modelId="{DB2A1AA2-30EF-4B0A-A62B-8603C9DBA174}" type="parTrans" cxnId="{51CC4D40-FA4F-453C-BB11-68D6FD174D38}">
      <dgm:prSet/>
      <dgm:spPr/>
      <dgm:t>
        <a:bodyPr/>
        <a:lstStyle/>
        <a:p>
          <a:endParaRPr lang="en-US"/>
        </a:p>
      </dgm:t>
    </dgm:pt>
    <dgm:pt modelId="{530B6685-3AD8-464A-9790-A94ED33D7587}" type="sibTrans" cxnId="{51CC4D40-FA4F-453C-BB11-68D6FD174D38}">
      <dgm:prSet/>
      <dgm:spPr/>
      <dgm:t>
        <a:bodyPr/>
        <a:lstStyle/>
        <a:p>
          <a:endParaRPr lang="en-US"/>
        </a:p>
      </dgm:t>
    </dgm:pt>
    <dgm:pt modelId="{25553E3C-2881-4088-940D-1F60214D9C1E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Acknowledge effort of the caregivers</a:t>
          </a:r>
        </a:p>
      </dgm:t>
    </dgm:pt>
    <dgm:pt modelId="{C7BED5AA-73F4-4D68-8C43-6DC1A9FA27EC}" type="parTrans" cxnId="{7D7AC901-84C8-4CDC-AABE-C24698FD46AF}">
      <dgm:prSet/>
      <dgm:spPr/>
      <dgm:t>
        <a:bodyPr/>
        <a:lstStyle/>
        <a:p>
          <a:endParaRPr lang="en-US"/>
        </a:p>
      </dgm:t>
    </dgm:pt>
    <dgm:pt modelId="{D918DBFE-35A5-423E-A563-9144AEBE04D6}" type="sibTrans" cxnId="{7D7AC901-84C8-4CDC-AABE-C24698FD46AF}">
      <dgm:prSet/>
      <dgm:spPr/>
      <dgm:t>
        <a:bodyPr/>
        <a:lstStyle/>
        <a:p>
          <a:endParaRPr lang="en-US"/>
        </a:p>
      </dgm:t>
    </dgm:pt>
    <dgm:pt modelId="{9CA9E3BB-9CB1-4D51-8947-9BE46A04EC2A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Explainers on accessing social schemes</a:t>
          </a:r>
        </a:p>
      </dgm:t>
    </dgm:pt>
    <dgm:pt modelId="{A9C90687-C18B-4200-B120-5CD7569B9C07}" type="parTrans" cxnId="{13DABB43-3C8F-4366-A504-AC564832A6C2}">
      <dgm:prSet/>
      <dgm:spPr/>
      <dgm:t>
        <a:bodyPr/>
        <a:lstStyle/>
        <a:p>
          <a:endParaRPr lang="en-US"/>
        </a:p>
      </dgm:t>
    </dgm:pt>
    <dgm:pt modelId="{6AE659F2-E5C1-4D4E-B1C3-800A2E0047DD}" type="sibTrans" cxnId="{13DABB43-3C8F-4366-A504-AC564832A6C2}">
      <dgm:prSet/>
      <dgm:spPr/>
      <dgm:t>
        <a:bodyPr/>
        <a:lstStyle/>
        <a:p>
          <a:endParaRPr lang="en-US"/>
        </a:p>
      </dgm:t>
    </dgm:pt>
    <dgm:pt modelId="{8B0FC26D-ABAD-4648-93F9-639B679017A8}">
      <dgm:prSet custT="1"/>
      <dgm:spPr/>
      <dgm:t>
        <a:bodyPr/>
        <a:lstStyle/>
        <a:p>
          <a:r>
            <a:rPr lang="en-US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Reminders to go for early diagnosis </a:t>
          </a:r>
        </a:p>
      </dgm:t>
    </dgm:pt>
    <dgm:pt modelId="{889DE164-2A5A-4613-B5AD-7952BE566CE7}" type="parTrans" cxnId="{AAC953D0-8AC4-4525-9828-DA8A7B32E179}">
      <dgm:prSet/>
      <dgm:spPr/>
      <dgm:t>
        <a:bodyPr/>
        <a:lstStyle/>
        <a:p>
          <a:endParaRPr lang="en-US"/>
        </a:p>
      </dgm:t>
    </dgm:pt>
    <dgm:pt modelId="{C3F552E0-BFB5-4EB0-9C26-0F66B0F30253}" type="sibTrans" cxnId="{AAC953D0-8AC4-4525-9828-DA8A7B32E179}">
      <dgm:prSet/>
      <dgm:spPr/>
      <dgm:t>
        <a:bodyPr/>
        <a:lstStyle/>
        <a:p>
          <a:endParaRPr lang="en-US"/>
        </a:p>
      </dgm:t>
    </dgm:pt>
    <dgm:pt modelId="{54AF86E8-D175-4773-9467-43F7F0CD1F39}" type="pres">
      <dgm:prSet presAssocID="{0FA99362-35A9-4A79-AB46-67B672060BBD}" presName="rootnode" presStyleCnt="0">
        <dgm:presLayoutVars>
          <dgm:chMax/>
          <dgm:chPref/>
          <dgm:dir/>
          <dgm:animLvl val="lvl"/>
        </dgm:presLayoutVars>
      </dgm:prSet>
      <dgm:spPr/>
    </dgm:pt>
    <dgm:pt modelId="{30B2CF85-695D-4073-A7A4-E2F7AF29BD61}" type="pres">
      <dgm:prSet presAssocID="{31BCDAEA-65BB-40DE-9204-F647C8BD03F0}" presName="composite" presStyleCnt="0"/>
      <dgm:spPr/>
    </dgm:pt>
    <dgm:pt modelId="{8B1D6C0F-C780-49B6-8557-19C03AA57EE3}" type="pres">
      <dgm:prSet presAssocID="{31BCDAEA-65BB-40DE-9204-F647C8BD03F0}" presName="LShape" presStyleLbl="alignNode1" presStyleIdx="0" presStyleCnt="21"/>
      <dgm:spPr/>
    </dgm:pt>
    <dgm:pt modelId="{AE5234B9-43CD-47C9-B7E9-59F6508B4339}" type="pres">
      <dgm:prSet presAssocID="{31BCDAEA-65BB-40DE-9204-F647C8BD03F0}" presName="ParentText" presStyleLbl="revTx" presStyleIdx="0" presStyleCnt="11">
        <dgm:presLayoutVars>
          <dgm:chMax val="0"/>
          <dgm:chPref val="0"/>
          <dgm:bulletEnabled val="1"/>
        </dgm:presLayoutVars>
      </dgm:prSet>
      <dgm:spPr/>
    </dgm:pt>
    <dgm:pt modelId="{672108E5-68A2-4569-BBBA-CFCBB9566FB6}" type="pres">
      <dgm:prSet presAssocID="{31BCDAEA-65BB-40DE-9204-F647C8BD03F0}" presName="Triangle" presStyleLbl="alignNode1" presStyleIdx="1" presStyleCnt="21"/>
      <dgm:spPr/>
    </dgm:pt>
    <dgm:pt modelId="{80CB5CC6-1182-40E6-8883-5ACE844D0626}" type="pres">
      <dgm:prSet presAssocID="{CDB26A74-6D09-49CB-891E-5978A62BD78A}" presName="sibTrans" presStyleCnt="0"/>
      <dgm:spPr/>
    </dgm:pt>
    <dgm:pt modelId="{7CE57686-5CAD-4929-884B-B235FDC97DDE}" type="pres">
      <dgm:prSet presAssocID="{CDB26A74-6D09-49CB-891E-5978A62BD78A}" presName="space" presStyleCnt="0"/>
      <dgm:spPr/>
    </dgm:pt>
    <dgm:pt modelId="{E61EA252-CE02-4A2C-A774-2E2F62183300}" type="pres">
      <dgm:prSet presAssocID="{4261F54C-C9E5-4B3D-889D-0D0588277864}" presName="composite" presStyleCnt="0"/>
      <dgm:spPr/>
    </dgm:pt>
    <dgm:pt modelId="{9DF868B8-71A1-4809-9BF0-29531A5DB40D}" type="pres">
      <dgm:prSet presAssocID="{4261F54C-C9E5-4B3D-889D-0D0588277864}" presName="LShape" presStyleLbl="alignNode1" presStyleIdx="2" presStyleCnt="21"/>
      <dgm:spPr/>
    </dgm:pt>
    <dgm:pt modelId="{5CD9530B-4DE8-41A6-B3C5-F0DA9B907354}" type="pres">
      <dgm:prSet presAssocID="{4261F54C-C9E5-4B3D-889D-0D0588277864}" presName="ParentText" presStyleLbl="revTx" presStyleIdx="1" presStyleCnt="11">
        <dgm:presLayoutVars>
          <dgm:chMax val="0"/>
          <dgm:chPref val="0"/>
          <dgm:bulletEnabled val="1"/>
        </dgm:presLayoutVars>
      </dgm:prSet>
      <dgm:spPr/>
    </dgm:pt>
    <dgm:pt modelId="{96CA2508-3A20-438D-80E1-F38464543E61}" type="pres">
      <dgm:prSet presAssocID="{4261F54C-C9E5-4B3D-889D-0D0588277864}" presName="Triangle" presStyleLbl="alignNode1" presStyleIdx="3" presStyleCnt="21"/>
      <dgm:spPr/>
    </dgm:pt>
    <dgm:pt modelId="{6008E50A-1F9E-40BF-BFDC-F80917923A1B}" type="pres">
      <dgm:prSet presAssocID="{2BB208A4-1381-4472-B1F6-2A0E2FF199F1}" presName="sibTrans" presStyleCnt="0"/>
      <dgm:spPr/>
    </dgm:pt>
    <dgm:pt modelId="{CF423E0A-3C33-4C8E-9338-8E32BF1F2DC1}" type="pres">
      <dgm:prSet presAssocID="{2BB208A4-1381-4472-B1F6-2A0E2FF199F1}" presName="space" presStyleCnt="0"/>
      <dgm:spPr/>
    </dgm:pt>
    <dgm:pt modelId="{01A8F286-C802-4296-8198-827AF9F1B152}" type="pres">
      <dgm:prSet presAssocID="{8B0FC26D-ABAD-4648-93F9-639B679017A8}" presName="composite" presStyleCnt="0"/>
      <dgm:spPr/>
    </dgm:pt>
    <dgm:pt modelId="{0E380119-FE2E-469D-93A9-502956591200}" type="pres">
      <dgm:prSet presAssocID="{8B0FC26D-ABAD-4648-93F9-639B679017A8}" presName="LShape" presStyleLbl="alignNode1" presStyleIdx="4" presStyleCnt="21"/>
      <dgm:spPr/>
    </dgm:pt>
    <dgm:pt modelId="{B8F61CDF-1AAB-4D89-BFDB-246D42DB60FF}" type="pres">
      <dgm:prSet presAssocID="{8B0FC26D-ABAD-4648-93F9-639B679017A8}" presName="ParentText" presStyleLbl="revTx" presStyleIdx="2" presStyleCnt="11">
        <dgm:presLayoutVars>
          <dgm:chMax val="0"/>
          <dgm:chPref val="0"/>
          <dgm:bulletEnabled val="1"/>
        </dgm:presLayoutVars>
      </dgm:prSet>
      <dgm:spPr/>
    </dgm:pt>
    <dgm:pt modelId="{BCEDB9A6-A432-44EC-A9D2-837C778BFB23}" type="pres">
      <dgm:prSet presAssocID="{8B0FC26D-ABAD-4648-93F9-639B679017A8}" presName="Triangle" presStyleLbl="alignNode1" presStyleIdx="5" presStyleCnt="21"/>
      <dgm:spPr/>
    </dgm:pt>
    <dgm:pt modelId="{5F34FBAF-C3C7-4000-A156-283594489959}" type="pres">
      <dgm:prSet presAssocID="{C3F552E0-BFB5-4EB0-9C26-0F66B0F30253}" presName="sibTrans" presStyleCnt="0"/>
      <dgm:spPr/>
    </dgm:pt>
    <dgm:pt modelId="{9536F3E6-DF55-4A14-80B5-EAF21B3A8EBE}" type="pres">
      <dgm:prSet presAssocID="{C3F552E0-BFB5-4EB0-9C26-0F66B0F30253}" presName="space" presStyleCnt="0"/>
      <dgm:spPr/>
    </dgm:pt>
    <dgm:pt modelId="{B238E731-3664-4EF1-86A0-C2241830F5F4}" type="pres">
      <dgm:prSet presAssocID="{060125EA-E72D-47B8-908A-12BBCC767133}" presName="composite" presStyleCnt="0"/>
      <dgm:spPr/>
    </dgm:pt>
    <dgm:pt modelId="{FF69A3AF-112A-4C67-9190-BF4A144FC9A3}" type="pres">
      <dgm:prSet presAssocID="{060125EA-E72D-47B8-908A-12BBCC767133}" presName="LShape" presStyleLbl="alignNode1" presStyleIdx="6" presStyleCnt="21"/>
      <dgm:spPr/>
    </dgm:pt>
    <dgm:pt modelId="{591AE249-7713-46FE-B740-B0FC160AF63A}" type="pres">
      <dgm:prSet presAssocID="{060125EA-E72D-47B8-908A-12BBCC767133}" presName="ParentText" presStyleLbl="revTx" presStyleIdx="3" presStyleCnt="11">
        <dgm:presLayoutVars>
          <dgm:chMax val="0"/>
          <dgm:chPref val="0"/>
          <dgm:bulletEnabled val="1"/>
        </dgm:presLayoutVars>
      </dgm:prSet>
      <dgm:spPr/>
    </dgm:pt>
    <dgm:pt modelId="{8D003E8D-F55D-4243-AFDC-4CF793EF3620}" type="pres">
      <dgm:prSet presAssocID="{060125EA-E72D-47B8-908A-12BBCC767133}" presName="Triangle" presStyleLbl="alignNode1" presStyleIdx="7" presStyleCnt="21"/>
      <dgm:spPr/>
    </dgm:pt>
    <dgm:pt modelId="{EB5B5D1B-73C1-461E-B968-88D04A20610B}" type="pres">
      <dgm:prSet presAssocID="{7749CA2F-8CD4-4705-A43D-6F214711D5BC}" presName="sibTrans" presStyleCnt="0"/>
      <dgm:spPr/>
    </dgm:pt>
    <dgm:pt modelId="{24B6E6EC-8258-4F09-BA41-D8E06639EAA8}" type="pres">
      <dgm:prSet presAssocID="{7749CA2F-8CD4-4705-A43D-6F214711D5BC}" presName="space" presStyleCnt="0"/>
      <dgm:spPr/>
    </dgm:pt>
    <dgm:pt modelId="{EB7BA199-5A8F-4234-A41E-7E3C5B588C86}" type="pres">
      <dgm:prSet presAssocID="{1429C3A0-F7FC-4F44-8B01-84ADEAACFE8C}" presName="composite" presStyleCnt="0"/>
      <dgm:spPr/>
    </dgm:pt>
    <dgm:pt modelId="{FB7599C8-B0FF-462F-857F-9183F1E3DC38}" type="pres">
      <dgm:prSet presAssocID="{1429C3A0-F7FC-4F44-8B01-84ADEAACFE8C}" presName="LShape" presStyleLbl="alignNode1" presStyleIdx="8" presStyleCnt="21"/>
      <dgm:spPr/>
    </dgm:pt>
    <dgm:pt modelId="{E66D6A52-9FD2-491C-A093-56724DFC4B2D}" type="pres">
      <dgm:prSet presAssocID="{1429C3A0-F7FC-4F44-8B01-84ADEAACFE8C}" presName="ParentText" presStyleLbl="revTx" presStyleIdx="4" presStyleCnt="11">
        <dgm:presLayoutVars>
          <dgm:chMax val="0"/>
          <dgm:chPref val="0"/>
          <dgm:bulletEnabled val="1"/>
        </dgm:presLayoutVars>
      </dgm:prSet>
      <dgm:spPr/>
    </dgm:pt>
    <dgm:pt modelId="{4BE4DD51-D0D4-435D-BA92-8372F6CBA106}" type="pres">
      <dgm:prSet presAssocID="{1429C3A0-F7FC-4F44-8B01-84ADEAACFE8C}" presName="Triangle" presStyleLbl="alignNode1" presStyleIdx="9" presStyleCnt="21"/>
      <dgm:spPr/>
    </dgm:pt>
    <dgm:pt modelId="{9C0CB9BF-171A-4427-9C4B-D50C36DC791E}" type="pres">
      <dgm:prSet presAssocID="{89747C74-F018-4DB8-915B-9F680BC11DA8}" presName="sibTrans" presStyleCnt="0"/>
      <dgm:spPr/>
    </dgm:pt>
    <dgm:pt modelId="{BDEF1491-F3F9-442D-9B98-056EA0517ADB}" type="pres">
      <dgm:prSet presAssocID="{89747C74-F018-4DB8-915B-9F680BC11DA8}" presName="space" presStyleCnt="0"/>
      <dgm:spPr/>
    </dgm:pt>
    <dgm:pt modelId="{2B91EBCF-93E9-4962-B829-321C4CEB45E3}" type="pres">
      <dgm:prSet presAssocID="{C0ED8E06-EB38-4356-BFF4-B2190B7EBA8F}" presName="composite" presStyleCnt="0"/>
      <dgm:spPr/>
    </dgm:pt>
    <dgm:pt modelId="{ABA61190-4ABB-425B-8849-E39C30BAA73D}" type="pres">
      <dgm:prSet presAssocID="{C0ED8E06-EB38-4356-BFF4-B2190B7EBA8F}" presName="LShape" presStyleLbl="alignNode1" presStyleIdx="10" presStyleCnt="21"/>
      <dgm:spPr/>
    </dgm:pt>
    <dgm:pt modelId="{9A29F0D3-46B7-4932-9E07-518413049329}" type="pres">
      <dgm:prSet presAssocID="{C0ED8E06-EB38-4356-BFF4-B2190B7EBA8F}" presName="ParentText" presStyleLbl="revTx" presStyleIdx="5" presStyleCnt="11">
        <dgm:presLayoutVars>
          <dgm:chMax val="0"/>
          <dgm:chPref val="0"/>
          <dgm:bulletEnabled val="1"/>
        </dgm:presLayoutVars>
      </dgm:prSet>
      <dgm:spPr/>
    </dgm:pt>
    <dgm:pt modelId="{899AFC84-E55D-4624-907C-6362755B8979}" type="pres">
      <dgm:prSet presAssocID="{C0ED8E06-EB38-4356-BFF4-B2190B7EBA8F}" presName="Triangle" presStyleLbl="alignNode1" presStyleIdx="11" presStyleCnt="21"/>
      <dgm:spPr/>
    </dgm:pt>
    <dgm:pt modelId="{2356F457-08AD-47E2-A0E4-D949E4052097}" type="pres">
      <dgm:prSet presAssocID="{F79B8122-9131-49D6-8C96-FEC9287EAC3B}" presName="sibTrans" presStyleCnt="0"/>
      <dgm:spPr/>
    </dgm:pt>
    <dgm:pt modelId="{914DB3EA-46BE-4460-A2C2-7BFE34D4A7EB}" type="pres">
      <dgm:prSet presAssocID="{F79B8122-9131-49D6-8C96-FEC9287EAC3B}" presName="space" presStyleCnt="0"/>
      <dgm:spPr/>
    </dgm:pt>
    <dgm:pt modelId="{0B57BE94-67C5-4996-B886-1B15BEDF00D6}" type="pres">
      <dgm:prSet presAssocID="{139F1E6E-22A0-4FB9-B00D-1933640F9620}" presName="composite" presStyleCnt="0"/>
      <dgm:spPr/>
    </dgm:pt>
    <dgm:pt modelId="{0B9E36E0-935F-41A8-B350-7DCE9909C8C5}" type="pres">
      <dgm:prSet presAssocID="{139F1E6E-22A0-4FB9-B00D-1933640F9620}" presName="LShape" presStyleLbl="alignNode1" presStyleIdx="12" presStyleCnt="21"/>
      <dgm:spPr/>
    </dgm:pt>
    <dgm:pt modelId="{003A2713-793D-4966-9DAA-3A05E298E3E6}" type="pres">
      <dgm:prSet presAssocID="{139F1E6E-22A0-4FB9-B00D-1933640F9620}" presName="ParentText" presStyleLbl="revTx" presStyleIdx="6" presStyleCnt="11">
        <dgm:presLayoutVars>
          <dgm:chMax val="0"/>
          <dgm:chPref val="0"/>
          <dgm:bulletEnabled val="1"/>
        </dgm:presLayoutVars>
      </dgm:prSet>
      <dgm:spPr/>
    </dgm:pt>
    <dgm:pt modelId="{1BB00AB0-1476-4307-8370-284F6484644A}" type="pres">
      <dgm:prSet presAssocID="{139F1E6E-22A0-4FB9-B00D-1933640F9620}" presName="Triangle" presStyleLbl="alignNode1" presStyleIdx="13" presStyleCnt="21"/>
      <dgm:spPr/>
    </dgm:pt>
    <dgm:pt modelId="{925199B0-F652-48A4-AA4D-09C759323DD4}" type="pres">
      <dgm:prSet presAssocID="{C26DD6F5-FF54-4E71-BDA1-22C9BB95BD13}" presName="sibTrans" presStyleCnt="0"/>
      <dgm:spPr/>
    </dgm:pt>
    <dgm:pt modelId="{42DF38D2-0546-4D8A-A119-602483AFE66A}" type="pres">
      <dgm:prSet presAssocID="{C26DD6F5-FF54-4E71-BDA1-22C9BB95BD13}" presName="space" presStyleCnt="0"/>
      <dgm:spPr/>
    </dgm:pt>
    <dgm:pt modelId="{F427739D-47EC-4D3E-8368-6B13B6FEC136}" type="pres">
      <dgm:prSet presAssocID="{E60CDEBF-928E-4B0B-9F54-8FA4FB609CE8}" presName="composite" presStyleCnt="0"/>
      <dgm:spPr/>
    </dgm:pt>
    <dgm:pt modelId="{E78F3341-DA41-4C37-83B1-16ABFBEDC578}" type="pres">
      <dgm:prSet presAssocID="{E60CDEBF-928E-4B0B-9F54-8FA4FB609CE8}" presName="LShape" presStyleLbl="alignNode1" presStyleIdx="14" presStyleCnt="21"/>
      <dgm:spPr/>
    </dgm:pt>
    <dgm:pt modelId="{9F9D225E-C5E5-40B3-AB72-8F604B80C3CE}" type="pres">
      <dgm:prSet presAssocID="{E60CDEBF-928E-4B0B-9F54-8FA4FB609CE8}" presName="ParentText" presStyleLbl="revTx" presStyleIdx="7" presStyleCnt="11">
        <dgm:presLayoutVars>
          <dgm:chMax val="0"/>
          <dgm:chPref val="0"/>
          <dgm:bulletEnabled val="1"/>
        </dgm:presLayoutVars>
      </dgm:prSet>
      <dgm:spPr/>
    </dgm:pt>
    <dgm:pt modelId="{68129D36-13B4-4110-9693-0BFE4A8FC517}" type="pres">
      <dgm:prSet presAssocID="{E60CDEBF-928E-4B0B-9F54-8FA4FB609CE8}" presName="Triangle" presStyleLbl="alignNode1" presStyleIdx="15" presStyleCnt="21"/>
      <dgm:spPr/>
    </dgm:pt>
    <dgm:pt modelId="{FD90C452-4F09-4604-9F88-AD5167DBBE5D}" type="pres">
      <dgm:prSet presAssocID="{3A4E9440-6C29-4941-935D-100AC40F16FD}" presName="sibTrans" presStyleCnt="0"/>
      <dgm:spPr/>
    </dgm:pt>
    <dgm:pt modelId="{DD6D2AFA-596E-4A07-AECD-0A06CE46F7F4}" type="pres">
      <dgm:prSet presAssocID="{3A4E9440-6C29-4941-935D-100AC40F16FD}" presName="space" presStyleCnt="0"/>
      <dgm:spPr/>
    </dgm:pt>
    <dgm:pt modelId="{0D28436D-595C-4D7A-9834-481AFF9773FF}" type="pres">
      <dgm:prSet presAssocID="{9B69304F-D29E-420C-B0A7-7DD7945740B1}" presName="composite" presStyleCnt="0"/>
      <dgm:spPr/>
    </dgm:pt>
    <dgm:pt modelId="{D03BB4C1-7340-415D-8560-8FC2A069093C}" type="pres">
      <dgm:prSet presAssocID="{9B69304F-D29E-420C-B0A7-7DD7945740B1}" presName="LShape" presStyleLbl="alignNode1" presStyleIdx="16" presStyleCnt="21"/>
      <dgm:spPr/>
    </dgm:pt>
    <dgm:pt modelId="{FEF72173-BAAD-452F-867F-0AEECE78D5CF}" type="pres">
      <dgm:prSet presAssocID="{9B69304F-D29E-420C-B0A7-7DD7945740B1}" presName="ParentText" presStyleLbl="revTx" presStyleIdx="8" presStyleCnt="11">
        <dgm:presLayoutVars>
          <dgm:chMax val="0"/>
          <dgm:chPref val="0"/>
          <dgm:bulletEnabled val="1"/>
        </dgm:presLayoutVars>
      </dgm:prSet>
      <dgm:spPr/>
    </dgm:pt>
    <dgm:pt modelId="{95EC24EF-C2CF-499D-8B7D-098B47920CEA}" type="pres">
      <dgm:prSet presAssocID="{9B69304F-D29E-420C-B0A7-7DD7945740B1}" presName="Triangle" presStyleLbl="alignNode1" presStyleIdx="17" presStyleCnt="21"/>
      <dgm:spPr/>
    </dgm:pt>
    <dgm:pt modelId="{2F01F083-9FA9-4E5F-BF27-6FF32AA32226}" type="pres">
      <dgm:prSet presAssocID="{530B6685-3AD8-464A-9790-A94ED33D7587}" presName="sibTrans" presStyleCnt="0"/>
      <dgm:spPr/>
    </dgm:pt>
    <dgm:pt modelId="{E3D5869B-60C5-4191-9FF6-978406A334AE}" type="pres">
      <dgm:prSet presAssocID="{530B6685-3AD8-464A-9790-A94ED33D7587}" presName="space" presStyleCnt="0"/>
      <dgm:spPr/>
    </dgm:pt>
    <dgm:pt modelId="{16869684-A60A-4FF3-9B1F-7B04E352CEDA}" type="pres">
      <dgm:prSet presAssocID="{25553E3C-2881-4088-940D-1F60214D9C1E}" presName="composite" presStyleCnt="0"/>
      <dgm:spPr/>
    </dgm:pt>
    <dgm:pt modelId="{A18B7503-545D-4202-B056-07727198D503}" type="pres">
      <dgm:prSet presAssocID="{25553E3C-2881-4088-940D-1F60214D9C1E}" presName="LShape" presStyleLbl="alignNode1" presStyleIdx="18" presStyleCnt="21"/>
      <dgm:spPr/>
    </dgm:pt>
    <dgm:pt modelId="{FA9F3343-B7B9-4F58-9B64-2D40C56B700C}" type="pres">
      <dgm:prSet presAssocID="{25553E3C-2881-4088-940D-1F60214D9C1E}" presName="ParentText" presStyleLbl="revTx" presStyleIdx="9" presStyleCnt="11">
        <dgm:presLayoutVars>
          <dgm:chMax val="0"/>
          <dgm:chPref val="0"/>
          <dgm:bulletEnabled val="1"/>
        </dgm:presLayoutVars>
      </dgm:prSet>
      <dgm:spPr/>
    </dgm:pt>
    <dgm:pt modelId="{BC086997-CAE1-441F-953C-93F4675B2F57}" type="pres">
      <dgm:prSet presAssocID="{25553E3C-2881-4088-940D-1F60214D9C1E}" presName="Triangle" presStyleLbl="alignNode1" presStyleIdx="19" presStyleCnt="21"/>
      <dgm:spPr/>
    </dgm:pt>
    <dgm:pt modelId="{63F09C1C-C51B-4CED-9B1F-8AD1FA82C183}" type="pres">
      <dgm:prSet presAssocID="{D918DBFE-35A5-423E-A563-9144AEBE04D6}" presName="sibTrans" presStyleCnt="0"/>
      <dgm:spPr/>
    </dgm:pt>
    <dgm:pt modelId="{461594CC-15F9-4836-BCA5-0DC0308CB3D5}" type="pres">
      <dgm:prSet presAssocID="{D918DBFE-35A5-423E-A563-9144AEBE04D6}" presName="space" presStyleCnt="0"/>
      <dgm:spPr/>
    </dgm:pt>
    <dgm:pt modelId="{D248E970-3F5C-4A7A-9848-96368843E348}" type="pres">
      <dgm:prSet presAssocID="{9CA9E3BB-9CB1-4D51-8947-9BE46A04EC2A}" presName="composite" presStyleCnt="0"/>
      <dgm:spPr/>
    </dgm:pt>
    <dgm:pt modelId="{40F1C933-0E07-4A7F-82B3-411CCE7C04FC}" type="pres">
      <dgm:prSet presAssocID="{9CA9E3BB-9CB1-4D51-8947-9BE46A04EC2A}" presName="LShape" presStyleLbl="alignNode1" presStyleIdx="20" presStyleCnt="21"/>
      <dgm:spPr/>
    </dgm:pt>
    <dgm:pt modelId="{73E58DDA-B232-4BE9-B1DC-46AE3FBE0963}" type="pres">
      <dgm:prSet presAssocID="{9CA9E3BB-9CB1-4D51-8947-9BE46A04EC2A}" presName="ParentText" presStyleLbl="revTx" presStyleIdx="10" presStyleCnt="11">
        <dgm:presLayoutVars>
          <dgm:chMax val="0"/>
          <dgm:chPref val="0"/>
          <dgm:bulletEnabled val="1"/>
        </dgm:presLayoutVars>
      </dgm:prSet>
      <dgm:spPr/>
    </dgm:pt>
  </dgm:ptLst>
  <dgm:cxnLst>
    <dgm:cxn modelId="{7D7AC901-84C8-4CDC-AABE-C24698FD46AF}" srcId="{0FA99362-35A9-4A79-AB46-67B672060BBD}" destId="{25553E3C-2881-4088-940D-1F60214D9C1E}" srcOrd="9" destOrd="0" parTransId="{C7BED5AA-73F4-4D68-8C43-6DC1A9FA27EC}" sibTransId="{D918DBFE-35A5-423E-A563-9144AEBE04D6}"/>
    <dgm:cxn modelId="{6E893E10-A887-4E97-ABEA-6C940BD5C949}" type="presOf" srcId="{8B0FC26D-ABAD-4648-93F9-639B679017A8}" destId="{B8F61CDF-1AAB-4D89-BFDB-246D42DB60FF}" srcOrd="0" destOrd="0" presId="urn:microsoft.com/office/officeart/2009/3/layout/StepUpProcess"/>
    <dgm:cxn modelId="{FD81DD16-4C81-455A-9BBA-DB0F4E8675C8}" type="presOf" srcId="{9CA9E3BB-9CB1-4D51-8947-9BE46A04EC2A}" destId="{73E58DDA-B232-4BE9-B1DC-46AE3FBE0963}" srcOrd="0" destOrd="0" presId="urn:microsoft.com/office/officeart/2009/3/layout/StepUpProcess"/>
    <dgm:cxn modelId="{7C069D3F-2C11-4E5A-A4D9-1CF4A17D1C5F}" type="presOf" srcId="{4261F54C-C9E5-4B3D-889D-0D0588277864}" destId="{5CD9530B-4DE8-41A6-B3C5-F0DA9B907354}" srcOrd="0" destOrd="0" presId="urn:microsoft.com/office/officeart/2009/3/layout/StepUpProcess"/>
    <dgm:cxn modelId="{51CC4D40-FA4F-453C-BB11-68D6FD174D38}" srcId="{0FA99362-35A9-4A79-AB46-67B672060BBD}" destId="{9B69304F-D29E-420C-B0A7-7DD7945740B1}" srcOrd="8" destOrd="0" parTransId="{DB2A1AA2-30EF-4B0A-A62B-8603C9DBA174}" sibTransId="{530B6685-3AD8-464A-9790-A94ED33D7587}"/>
    <dgm:cxn modelId="{BD761B61-29F0-45C3-9BBA-B3B0B6510B2E}" srcId="{0FA99362-35A9-4A79-AB46-67B672060BBD}" destId="{E60CDEBF-928E-4B0B-9F54-8FA4FB609CE8}" srcOrd="7" destOrd="0" parTransId="{32B57DCE-D211-40CC-ACAA-A672B0B3DFF3}" sibTransId="{3A4E9440-6C29-4941-935D-100AC40F16FD}"/>
    <dgm:cxn modelId="{13DABB43-3C8F-4366-A504-AC564832A6C2}" srcId="{0FA99362-35A9-4A79-AB46-67B672060BBD}" destId="{9CA9E3BB-9CB1-4D51-8947-9BE46A04EC2A}" srcOrd="10" destOrd="0" parTransId="{A9C90687-C18B-4200-B120-5CD7569B9C07}" sibTransId="{6AE659F2-E5C1-4D4E-B1C3-800A2E0047DD}"/>
    <dgm:cxn modelId="{B83EC265-9368-4034-8E66-319A52A4CE01}" type="presOf" srcId="{E60CDEBF-928E-4B0B-9F54-8FA4FB609CE8}" destId="{9F9D225E-C5E5-40B3-AB72-8F604B80C3CE}" srcOrd="0" destOrd="0" presId="urn:microsoft.com/office/officeart/2009/3/layout/StepUpProcess"/>
    <dgm:cxn modelId="{5B088349-7017-40FE-94BE-7F02E6F0CC5F}" type="presOf" srcId="{1429C3A0-F7FC-4F44-8B01-84ADEAACFE8C}" destId="{E66D6A52-9FD2-491C-A093-56724DFC4B2D}" srcOrd="0" destOrd="0" presId="urn:microsoft.com/office/officeart/2009/3/layout/StepUpProcess"/>
    <dgm:cxn modelId="{E3434D4C-DDA0-47DA-9283-8BE2FB52D21E}" srcId="{0FA99362-35A9-4A79-AB46-67B672060BBD}" destId="{C0ED8E06-EB38-4356-BFF4-B2190B7EBA8F}" srcOrd="5" destOrd="0" parTransId="{0738BC96-8D85-4FA3-AD43-77052B45E30D}" sibTransId="{F79B8122-9131-49D6-8C96-FEC9287EAC3B}"/>
    <dgm:cxn modelId="{A228974D-8406-4F9C-B2DE-C2B0C1D37057}" srcId="{0FA99362-35A9-4A79-AB46-67B672060BBD}" destId="{139F1E6E-22A0-4FB9-B00D-1933640F9620}" srcOrd="6" destOrd="0" parTransId="{545CE122-B1DF-4181-A91C-344C0C37012B}" sibTransId="{C26DD6F5-FF54-4E71-BDA1-22C9BB95BD13}"/>
    <dgm:cxn modelId="{C00D7584-AA6B-408E-8493-45245C12698A}" type="presOf" srcId="{139F1E6E-22A0-4FB9-B00D-1933640F9620}" destId="{003A2713-793D-4966-9DAA-3A05E298E3E6}" srcOrd="0" destOrd="0" presId="urn:microsoft.com/office/officeart/2009/3/layout/StepUpProcess"/>
    <dgm:cxn modelId="{CB9CF98D-B62A-43C3-98E7-A58089BEEB16}" type="presOf" srcId="{C0ED8E06-EB38-4356-BFF4-B2190B7EBA8F}" destId="{9A29F0D3-46B7-4932-9E07-518413049329}" srcOrd="0" destOrd="0" presId="urn:microsoft.com/office/officeart/2009/3/layout/StepUpProcess"/>
    <dgm:cxn modelId="{CCCA008E-4B21-48A8-B836-37600D028257}" srcId="{0FA99362-35A9-4A79-AB46-67B672060BBD}" destId="{060125EA-E72D-47B8-908A-12BBCC767133}" srcOrd="3" destOrd="0" parTransId="{FD7CE356-F3C8-4423-92FA-95EE12E0E579}" sibTransId="{7749CA2F-8CD4-4705-A43D-6F214711D5BC}"/>
    <dgm:cxn modelId="{3230EFB3-4D18-4E1C-AF1E-13ADEF9EC49E}" type="presOf" srcId="{060125EA-E72D-47B8-908A-12BBCC767133}" destId="{591AE249-7713-46FE-B740-B0FC160AF63A}" srcOrd="0" destOrd="0" presId="urn:microsoft.com/office/officeart/2009/3/layout/StepUpProcess"/>
    <dgm:cxn modelId="{3C9B4ABE-7F6D-4E50-B85E-65743160DF01}" type="presOf" srcId="{9B69304F-D29E-420C-B0A7-7DD7945740B1}" destId="{FEF72173-BAAD-452F-867F-0AEECE78D5CF}" srcOrd="0" destOrd="0" presId="urn:microsoft.com/office/officeart/2009/3/layout/StepUpProcess"/>
    <dgm:cxn modelId="{099844C9-D8BE-444A-A17F-BDB2C3987FEB}" type="presOf" srcId="{31BCDAEA-65BB-40DE-9204-F647C8BD03F0}" destId="{AE5234B9-43CD-47C9-B7E9-59F6508B4339}" srcOrd="0" destOrd="0" presId="urn:microsoft.com/office/officeart/2009/3/layout/StepUpProcess"/>
    <dgm:cxn modelId="{29F66CCB-E652-46AB-88FF-23913F0A3E8A}" srcId="{0FA99362-35A9-4A79-AB46-67B672060BBD}" destId="{1429C3A0-F7FC-4F44-8B01-84ADEAACFE8C}" srcOrd="4" destOrd="0" parTransId="{F701A93A-1532-4258-9890-AD032AE2D1B0}" sibTransId="{89747C74-F018-4DB8-915B-9F680BC11DA8}"/>
    <dgm:cxn modelId="{AAC953D0-8AC4-4525-9828-DA8A7B32E179}" srcId="{0FA99362-35A9-4A79-AB46-67B672060BBD}" destId="{8B0FC26D-ABAD-4648-93F9-639B679017A8}" srcOrd="2" destOrd="0" parTransId="{889DE164-2A5A-4613-B5AD-7952BE566CE7}" sibTransId="{C3F552E0-BFB5-4EB0-9C26-0F66B0F30253}"/>
    <dgm:cxn modelId="{CC9807DB-95A8-4C58-B212-747815549C4B}" type="presOf" srcId="{0FA99362-35A9-4A79-AB46-67B672060BBD}" destId="{54AF86E8-D175-4773-9467-43F7F0CD1F39}" srcOrd="0" destOrd="0" presId="urn:microsoft.com/office/officeart/2009/3/layout/StepUpProcess"/>
    <dgm:cxn modelId="{028EA7EB-1E0E-4ED0-8B79-26215C443ABD}" type="presOf" srcId="{25553E3C-2881-4088-940D-1F60214D9C1E}" destId="{FA9F3343-B7B9-4F58-9B64-2D40C56B700C}" srcOrd="0" destOrd="0" presId="urn:microsoft.com/office/officeart/2009/3/layout/StepUpProcess"/>
    <dgm:cxn modelId="{FC07F7EE-5E83-4AFF-87FC-CF6A482FE537}" srcId="{0FA99362-35A9-4A79-AB46-67B672060BBD}" destId="{4261F54C-C9E5-4B3D-889D-0D0588277864}" srcOrd="1" destOrd="0" parTransId="{F6DD0D3F-757C-42A9-8D39-E16142D475A4}" sibTransId="{2BB208A4-1381-4472-B1F6-2A0E2FF199F1}"/>
    <dgm:cxn modelId="{C1750CF3-EB71-4E83-BC07-EF957A6B8FF0}" srcId="{0FA99362-35A9-4A79-AB46-67B672060BBD}" destId="{31BCDAEA-65BB-40DE-9204-F647C8BD03F0}" srcOrd="0" destOrd="0" parTransId="{EF03FE2D-0155-48EA-8F2A-D4E0B49ABE9C}" sibTransId="{CDB26A74-6D09-49CB-891E-5978A62BD78A}"/>
    <dgm:cxn modelId="{4397E5FD-3226-4A53-8982-A25C6BCA6540}" type="presParOf" srcId="{54AF86E8-D175-4773-9467-43F7F0CD1F39}" destId="{30B2CF85-695D-4073-A7A4-E2F7AF29BD61}" srcOrd="0" destOrd="0" presId="urn:microsoft.com/office/officeart/2009/3/layout/StepUpProcess"/>
    <dgm:cxn modelId="{80C31A75-490E-4F75-91F9-0D4A05FC41DE}" type="presParOf" srcId="{30B2CF85-695D-4073-A7A4-E2F7AF29BD61}" destId="{8B1D6C0F-C780-49B6-8557-19C03AA57EE3}" srcOrd="0" destOrd="0" presId="urn:microsoft.com/office/officeart/2009/3/layout/StepUpProcess"/>
    <dgm:cxn modelId="{A89E2C31-9768-4AFA-8BAA-8A8BC9B17F3A}" type="presParOf" srcId="{30B2CF85-695D-4073-A7A4-E2F7AF29BD61}" destId="{AE5234B9-43CD-47C9-B7E9-59F6508B4339}" srcOrd="1" destOrd="0" presId="urn:microsoft.com/office/officeart/2009/3/layout/StepUpProcess"/>
    <dgm:cxn modelId="{00B7663D-AB47-4220-99FA-14D77BF9E4BD}" type="presParOf" srcId="{30B2CF85-695D-4073-A7A4-E2F7AF29BD61}" destId="{672108E5-68A2-4569-BBBA-CFCBB9566FB6}" srcOrd="2" destOrd="0" presId="urn:microsoft.com/office/officeart/2009/3/layout/StepUpProcess"/>
    <dgm:cxn modelId="{522CA411-2736-490C-9BA3-E552D9EAC52B}" type="presParOf" srcId="{54AF86E8-D175-4773-9467-43F7F0CD1F39}" destId="{80CB5CC6-1182-40E6-8883-5ACE844D0626}" srcOrd="1" destOrd="0" presId="urn:microsoft.com/office/officeart/2009/3/layout/StepUpProcess"/>
    <dgm:cxn modelId="{64F8A003-1C23-4376-A24D-FBB11580BFC5}" type="presParOf" srcId="{80CB5CC6-1182-40E6-8883-5ACE844D0626}" destId="{7CE57686-5CAD-4929-884B-B235FDC97DDE}" srcOrd="0" destOrd="0" presId="urn:microsoft.com/office/officeart/2009/3/layout/StepUpProcess"/>
    <dgm:cxn modelId="{491217E8-CAE8-4F19-BC88-63AC474F35D5}" type="presParOf" srcId="{54AF86E8-D175-4773-9467-43F7F0CD1F39}" destId="{E61EA252-CE02-4A2C-A774-2E2F62183300}" srcOrd="2" destOrd="0" presId="urn:microsoft.com/office/officeart/2009/3/layout/StepUpProcess"/>
    <dgm:cxn modelId="{88CBC926-B203-48A0-A775-F588B31788CE}" type="presParOf" srcId="{E61EA252-CE02-4A2C-A774-2E2F62183300}" destId="{9DF868B8-71A1-4809-9BF0-29531A5DB40D}" srcOrd="0" destOrd="0" presId="urn:microsoft.com/office/officeart/2009/3/layout/StepUpProcess"/>
    <dgm:cxn modelId="{CC16A424-8A81-4A39-989E-6AF62B3AF94F}" type="presParOf" srcId="{E61EA252-CE02-4A2C-A774-2E2F62183300}" destId="{5CD9530B-4DE8-41A6-B3C5-F0DA9B907354}" srcOrd="1" destOrd="0" presId="urn:microsoft.com/office/officeart/2009/3/layout/StepUpProcess"/>
    <dgm:cxn modelId="{9CD2F01E-FD14-43DA-846E-24A0A0629A62}" type="presParOf" srcId="{E61EA252-CE02-4A2C-A774-2E2F62183300}" destId="{96CA2508-3A20-438D-80E1-F38464543E61}" srcOrd="2" destOrd="0" presId="urn:microsoft.com/office/officeart/2009/3/layout/StepUpProcess"/>
    <dgm:cxn modelId="{19E9A1C6-1400-44DE-9BDE-A441954AD3B0}" type="presParOf" srcId="{54AF86E8-D175-4773-9467-43F7F0CD1F39}" destId="{6008E50A-1F9E-40BF-BFDC-F80917923A1B}" srcOrd="3" destOrd="0" presId="urn:microsoft.com/office/officeart/2009/3/layout/StepUpProcess"/>
    <dgm:cxn modelId="{A92B14BB-B32E-4883-8A93-626229BA353B}" type="presParOf" srcId="{6008E50A-1F9E-40BF-BFDC-F80917923A1B}" destId="{CF423E0A-3C33-4C8E-9338-8E32BF1F2DC1}" srcOrd="0" destOrd="0" presId="urn:microsoft.com/office/officeart/2009/3/layout/StepUpProcess"/>
    <dgm:cxn modelId="{C3D46351-3CD8-42A4-991E-598C21807CDB}" type="presParOf" srcId="{54AF86E8-D175-4773-9467-43F7F0CD1F39}" destId="{01A8F286-C802-4296-8198-827AF9F1B152}" srcOrd="4" destOrd="0" presId="urn:microsoft.com/office/officeart/2009/3/layout/StepUpProcess"/>
    <dgm:cxn modelId="{83A08780-1DA8-4BE0-8B9E-96C8CB62C960}" type="presParOf" srcId="{01A8F286-C802-4296-8198-827AF9F1B152}" destId="{0E380119-FE2E-469D-93A9-502956591200}" srcOrd="0" destOrd="0" presId="urn:microsoft.com/office/officeart/2009/3/layout/StepUpProcess"/>
    <dgm:cxn modelId="{C451A24F-D4AA-40AF-BBAD-82DBD9DF7E15}" type="presParOf" srcId="{01A8F286-C802-4296-8198-827AF9F1B152}" destId="{B8F61CDF-1AAB-4D89-BFDB-246D42DB60FF}" srcOrd="1" destOrd="0" presId="urn:microsoft.com/office/officeart/2009/3/layout/StepUpProcess"/>
    <dgm:cxn modelId="{B68521D7-E77E-412C-B74F-3376C6BFCE53}" type="presParOf" srcId="{01A8F286-C802-4296-8198-827AF9F1B152}" destId="{BCEDB9A6-A432-44EC-A9D2-837C778BFB23}" srcOrd="2" destOrd="0" presId="urn:microsoft.com/office/officeart/2009/3/layout/StepUpProcess"/>
    <dgm:cxn modelId="{6AA22C38-4F81-4036-9C38-44620C2F040C}" type="presParOf" srcId="{54AF86E8-D175-4773-9467-43F7F0CD1F39}" destId="{5F34FBAF-C3C7-4000-A156-283594489959}" srcOrd="5" destOrd="0" presId="urn:microsoft.com/office/officeart/2009/3/layout/StepUpProcess"/>
    <dgm:cxn modelId="{07940A80-B65F-4D7F-AEB2-70B6BAE724E9}" type="presParOf" srcId="{5F34FBAF-C3C7-4000-A156-283594489959}" destId="{9536F3E6-DF55-4A14-80B5-EAF21B3A8EBE}" srcOrd="0" destOrd="0" presId="urn:microsoft.com/office/officeart/2009/3/layout/StepUpProcess"/>
    <dgm:cxn modelId="{02DEF26D-2166-4888-8A0B-193BE80B510F}" type="presParOf" srcId="{54AF86E8-D175-4773-9467-43F7F0CD1F39}" destId="{B238E731-3664-4EF1-86A0-C2241830F5F4}" srcOrd="6" destOrd="0" presId="urn:microsoft.com/office/officeart/2009/3/layout/StepUpProcess"/>
    <dgm:cxn modelId="{3691B4FE-627C-4125-ABEB-F26ECB16878E}" type="presParOf" srcId="{B238E731-3664-4EF1-86A0-C2241830F5F4}" destId="{FF69A3AF-112A-4C67-9190-BF4A144FC9A3}" srcOrd="0" destOrd="0" presId="urn:microsoft.com/office/officeart/2009/3/layout/StepUpProcess"/>
    <dgm:cxn modelId="{3D12C4C4-40FA-465D-BCEE-1AFD0FEA0CE7}" type="presParOf" srcId="{B238E731-3664-4EF1-86A0-C2241830F5F4}" destId="{591AE249-7713-46FE-B740-B0FC160AF63A}" srcOrd="1" destOrd="0" presId="urn:microsoft.com/office/officeart/2009/3/layout/StepUpProcess"/>
    <dgm:cxn modelId="{A55E501D-E6EB-4006-B82B-C86F781F0A8F}" type="presParOf" srcId="{B238E731-3664-4EF1-86A0-C2241830F5F4}" destId="{8D003E8D-F55D-4243-AFDC-4CF793EF3620}" srcOrd="2" destOrd="0" presId="urn:microsoft.com/office/officeart/2009/3/layout/StepUpProcess"/>
    <dgm:cxn modelId="{5440C892-CF4C-4B29-A012-4716C6C3684E}" type="presParOf" srcId="{54AF86E8-D175-4773-9467-43F7F0CD1F39}" destId="{EB5B5D1B-73C1-461E-B968-88D04A20610B}" srcOrd="7" destOrd="0" presId="urn:microsoft.com/office/officeart/2009/3/layout/StepUpProcess"/>
    <dgm:cxn modelId="{5E2F040D-65F9-4EAC-8BF2-BF5B074BC6F0}" type="presParOf" srcId="{EB5B5D1B-73C1-461E-B968-88D04A20610B}" destId="{24B6E6EC-8258-4F09-BA41-D8E06639EAA8}" srcOrd="0" destOrd="0" presId="urn:microsoft.com/office/officeart/2009/3/layout/StepUpProcess"/>
    <dgm:cxn modelId="{631ED574-5CF2-4BC1-AF22-761DEBFEA335}" type="presParOf" srcId="{54AF86E8-D175-4773-9467-43F7F0CD1F39}" destId="{EB7BA199-5A8F-4234-A41E-7E3C5B588C86}" srcOrd="8" destOrd="0" presId="urn:microsoft.com/office/officeart/2009/3/layout/StepUpProcess"/>
    <dgm:cxn modelId="{7D1838EC-2B15-4971-99AD-1E6FA4D9F3E8}" type="presParOf" srcId="{EB7BA199-5A8F-4234-A41E-7E3C5B588C86}" destId="{FB7599C8-B0FF-462F-857F-9183F1E3DC38}" srcOrd="0" destOrd="0" presId="urn:microsoft.com/office/officeart/2009/3/layout/StepUpProcess"/>
    <dgm:cxn modelId="{B50585E3-E925-4CF3-885D-7710473B9EED}" type="presParOf" srcId="{EB7BA199-5A8F-4234-A41E-7E3C5B588C86}" destId="{E66D6A52-9FD2-491C-A093-56724DFC4B2D}" srcOrd="1" destOrd="0" presId="urn:microsoft.com/office/officeart/2009/3/layout/StepUpProcess"/>
    <dgm:cxn modelId="{586773B7-075A-4D62-8157-54832C973483}" type="presParOf" srcId="{EB7BA199-5A8F-4234-A41E-7E3C5B588C86}" destId="{4BE4DD51-D0D4-435D-BA92-8372F6CBA106}" srcOrd="2" destOrd="0" presId="urn:microsoft.com/office/officeart/2009/3/layout/StepUpProcess"/>
    <dgm:cxn modelId="{D3C2CFC5-6394-4199-9A3A-6B9BE16DA35A}" type="presParOf" srcId="{54AF86E8-D175-4773-9467-43F7F0CD1F39}" destId="{9C0CB9BF-171A-4427-9C4B-D50C36DC791E}" srcOrd="9" destOrd="0" presId="urn:microsoft.com/office/officeart/2009/3/layout/StepUpProcess"/>
    <dgm:cxn modelId="{FAD22BE1-391B-492A-818A-5FDE790E1660}" type="presParOf" srcId="{9C0CB9BF-171A-4427-9C4B-D50C36DC791E}" destId="{BDEF1491-F3F9-442D-9B98-056EA0517ADB}" srcOrd="0" destOrd="0" presId="urn:microsoft.com/office/officeart/2009/3/layout/StepUpProcess"/>
    <dgm:cxn modelId="{4CF256AA-E241-4F11-93DA-27818AF3CE34}" type="presParOf" srcId="{54AF86E8-D175-4773-9467-43F7F0CD1F39}" destId="{2B91EBCF-93E9-4962-B829-321C4CEB45E3}" srcOrd="10" destOrd="0" presId="urn:microsoft.com/office/officeart/2009/3/layout/StepUpProcess"/>
    <dgm:cxn modelId="{A9668CDF-98AB-434E-B33A-658F3D52B3EF}" type="presParOf" srcId="{2B91EBCF-93E9-4962-B829-321C4CEB45E3}" destId="{ABA61190-4ABB-425B-8849-E39C30BAA73D}" srcOrd="0" destOrd="0" presId="urn:microsoft.com/office/officeart/2009/3/layout/StepUpProcess"/>
    <dgm:cxn modelId="{E8DF0EF0-9760-4220-B387-3EA62D52878C}" type="presParOf" srcId="{2B91EBCF-93E9-4962-B829-321C4CEB45E3}" destId="{9A29F0D3-46B7-4932-9E07-518413049329}" srcOrd="1" destOrd="0" presId="urn:microsoft.com/office/officeart/2009/3/layout/StepUpProcess"/>
    <dgm:cxn modelId="{651861A9-F9BF-4D9B-8265-F24195734339}" type="presParOf" srcId="{2B91EBCF-93E9-4962-B829-321C4CEB45E3}" destId="{899AFC84-E55D-4624-907C-6362755B8979}" srcOrd="2" destOrd="0" presId="urn:microsoft.com/office/officeart/2009/3/layout/StepUpProcess"/>
    <dgm:cxn modelId="{E158E0EC-763E-43EB-AA3F-87EEF99A8DB2}" type="presParOf" srcId="{54AF86E8-D175-4773-9467-43F7F0CD1F39}" destId="{2356F457-08AD-47E2-A0E4-D949E4052097}" srcOrd="11" destOrd="0" presId="urn:microsoft.com/office/officeart/2009/3/layout/StepUpProcess"/>
    <dgm:cxn modelId="{A55E7F1F-B3A2-4B08-BA0A-8A9C0649516A}" type="presParOf" srcId="{2356F457-08AD-47E2-A0E4-D949E4052097}" destId="{914DB3EA-46BE-4460-A2C2-7BFE34D4A7EB}" srcOrd="0" destOrd="0" presId="urn:microsoft.com/office/officeart/2009/3/layout/StepUpProcess"/>
    <dgm:cxn modelId="{5D7A72B5-013A-4521-8E74-196311EF01FA}" type="presParOf" srcId="{54AF86E8-D175-4773-9467-43F7F0CD1F39}" destId="{0B57BE94-67C5-4996-B886-1B15BEDF00D6}" srcOrd="12" destOrd="0" presId="urn:microsoft.com/office/officeart/2009/3/layout/StepUpProcess"/>
    <dgm:cxn modelId="{9D7AF295-B166-400C-BCBE-158D47BFA7DE}" type="presParOf" srcId="{0B57BE94-67C5-4996-B886-1B15BEDF00D6}" destId="{0B9E36E0-935F-41A8-B350-7DCE9909C8C5}" srcOrd="0" destOrd="0" presId="urn:microsoft.com/office/officeart/2009/3/layout/StepUpProcess"/>
    <dgm:cxn modelId="{D9D4C43F-7B09-41F0-A7A3-20AE5CBFAA66}" type="presParOf" srcId="{0B57BE94-67C5-4996-B886-1B15BEDF00D6}" destId="{003A2713-793D-4966-9DAA-3A05E298E3E6}" srcOrd="1" destOrd="0" presId="urn:microsoft.com/office/officeart/2009/3/layout/StepUpProcess"/>
    <dgm:cxn modelId="{C22217DE-C0C6-4436-AEEA-AAB33A7D8370}" type="presParOf" srcId="{0B57BE94-67C5-4996-B886-1B15BEDF00D6}" destId="{1BB00AB0-1476-4307-8370-284F6484644A}" srcOrd="2" destOrd="0" presId="urn:microsoft.com/office/officeart/2009/3/layout/StepUpProcess"/>
    <dgm:cxn modelId="{591B70C1-D8AA-4E0C-9985-5DDE7D98FFDC}" type="presParOf" srcId="{54AF86E8-D175-4773-9467-43F7F0CD1F39}" destId="{925199B0-F652-48A4-AA4D-09C759323DD4}" srcOrd="13" destOrd="0" presId="urn:microsoft.com/office/officeart/2009/3/layout/StepUpProcess"/>
    <dgm:cxn modelId="{45439246-84D1-4C22-9ABC-9514DC79EDC4}" type="presParOf" srcId="{925199B0-F652-48A4-AA4D-09C759323DD4}" destId="{42DF38D2-0546-4D8A-A119-602483AFE66A}" srcOrd="0" destOrd="0" presId="urn:microsoft.com/office/officeart/2009/3/layout/StepUpProcess"/>
    <dgm:cxn modelId="{E51134B4-4054-49F7-9E2E-E7668F2F5E3F}" type="presParOf" srcId="{54AF86E8-D175-4773-9467-43F7F0CD1F39}" destId="{F427739D-47EC-4D3E-8368-6B13B6FEC136}" srcOrd="14" destOrd="0" presId="urn:microsoft.com/office/officeart/2009/3/layout/StepUpProcess"/>
    <dgm:cxn modelId="{87C4A92C-7071-497D-9FAF-C85D19BA3A9A}" type="presParOf" srcId="{F427739D-47EC-4D3E-8368-6B13B6FEC136}" destId="{E78F3341-DA41-4C37-83B1-16ABFBEDC578}" srcOrd="0" destOrd="0" presId="urn:microsoft.com/office/officeart/2009/3/layout/StepUpProcess"/>
    <dgm:cxn modelId="{B2BA7466-ACD5-4645-9094-1A5F384C1E8A}" type="presParOf" srcId="{F427739D-47EC-4D3E-8368-6B13B6FEC136}" destId="{9F9D225E-C5E5-40B3-AB72-8F604B80C3CE}" srcOrd="1" destOrd="0" presId="urn:microsoft.com/office/officeart/2009/3/layout/StepUpProcess"/>
    <dgm:cxn modelId="{17B8E41E-1707-4FBC-A741-B0BE42C550B9}" type="presParOf" srcId="{F427739D-47EC-4D3E-8368-6B13B6FEC136}" destId="{68129D36-13B4-4110-9693-0BFE4A8FC517}" srcOrd="2" destOrd="0" presId="urn:microsoft.com/office/officeart/2009/3/layout/StepUpProcess"/>
    <dgm:cxn modelId="{6E8707BF-D09D-4078-86D4-D391707C5757}" type="presParOf" srcId="{54AF86E8-D175-4773-9467-43F7F0CD1F39}" destId="{FD90C452-4F09-4604-9F88-AD5167DBBE5D}" srcOrd="15" destOrd="0" presId="urn:microsoft.com/office/officeart/2009/3/layout/StepUpProcess"/>
    <dgm:cxn modelId="{326D95E2-B4F0-4A0F-9B03-611B383254C1}" type="presParOf" srcId="{FD90C452-4F09-4604-9F88-AD5167DBBE5D}" destId="{DD6D2AFA-596E-4A07-AECD-0A06CE46F7F4}" srcOrd="0" destOrd="0" presId="urn:microsoft.com/office/officeart/2009/3/layout/StepUpProcess"/>
    <dgm:cxn modelId="{17EA023C-1583-438C-A0DF-ECD44E7BC9DC}" type="presParOf" srcId="{54AF86E8-D175-4773-9467-43F7F0CD1F39}" destId="{0D28436D-595C-4D7A-9834-481AFF9773FF}" srcOrd="16" destOrd="0" presId="urn:microsoft.com/office/officeart/2009/3/layout/StepUpProcess"/>
    <dgm:cxn modelId="{B0273DEB-B6B2-4AB3-A472-572D9B3BDEC1}" type="presParOf" srcId="{0D28436D-595C-4D7A-9834-481AFF9773FF}" destId="{D03BB4C1-7340-415D-8560-8FC2A069093C}" srcOrd="0" destOrd="0" presId="urn:microsoft.com/office/officeart/2009/3/layout/StepUpProcess"/>
    <dgm:cxn modelId="{7EEB4938-764E-409D-9BBC-7F28218031A2}" type="presParOf" srcId="{0D28436D-595C-4D7A-9834-481AFF9773FF}" destId="{FEF72173-BAAD-452F-867F-0AEECE78D5CF}" srcOrd="1" destOrd="0" presId="urn:microsoft.com/office/officeart/2009/3/layout/StepUpProcess"/>
    <dgm:cxn modelId="{AC391010-EA7F-4D5C-89DE-578128A00006}" type="presParOf" srcId="{0D28436D-595C-4D7A-9834-481AFF9773FF}" destId="{95EC24EF-C2CF-499D-8B7D-098B47920CEA}" srcOrd="2" destOrd="0" presId="urn:microsoft.com/office/officeart/2009/3/layout/StepUpProcess"/>
    <dgm:cxn modelId="{B46B30FA-5A8A-423C-A47A-0B8DD3FF5DF0}" type="presParOf" srcId="{54AF86E8-D175-4773-9467-43F7F0CD1F39}" destId="{2F01F083-9FA9-4E5F-BF27-6FF32AA32226}" srcOrd="17" destOrd="0" presId="urn:microsoft.com/office/officeart/2009/3/layout/StepUpProcess"/>
    <dgm:cxn modelId="{23B2A91B-86C7-4E3F-8DB2-7D9981411A5F}" type="presParOf" srcId="{2F01F083-9FA9-4E5F-BF27-6FF32AA32226}" destId="{E3D5869B-60C5-4191-9FF6-978406A334AE}" srcOrd="0" destOrd="0" presId="urn:microsoft.com/office/officeart/2009/3/layout/StepUpProcess"/>
    <dgm:cxn modelId="{794C5377-E5E8-4230-BD07-E04D59D88103}" type="presParOf" srcId="{54AF86E8-D175-4773-9467-43F7F0CD1F39}" destId="{16869684-A60A-4FF3-9B1F-7B04E352CEDA}" srcOrd="18" destOrd="0" presId="urn:microsoft.com/office/officeart/2009/3/layout/StepUpProcess"/>
    <dgm:cxn modelId="{E21022AE-68EC-487D-82BB-E95FBB78A658}" type="presParOf" srcId="{16869684-A60A-4FF3-9B1F-7B04E352CEDA}" destId="{A18B7503-545D-4202-B056-07727198D503}" srcOrd="0" destOrd="0" presId="urn:microsoft.com/office/officeart/2009/3/layout/StepUpProcess"/>
    <dgm:cxn modelId="{192AC3BE-D4A0-4754-B8EC-071E7DC957EE}" type="presParOf" srcId="{16869684-A60A-4FF3-9B1F-7B04E352CEDA}" destId="{FA9F3343-B7B9-4F58-9B64-2D40C56B700C}" srcOrd="1" destOrd="0" presId="urn:microsoft.com/office/officeart/2009/3/layout/StepUpProcess"/>
    <dgm:cxn modelId="{CC34FCA1-9CF0-4C9C-9823-320B9C1E68F4}" type="presParOf" srcId="{16869684-A60A-4FF3-9B1F-7B04E352CEDA}" destId="{BC086997-CAE1-441F-953C-93F4675B2F57}" srcOrd="2" destOrd="0" presId="urn:microsoft.com/office/officeart/2009/3/layout/StepUpProcess"/>
    <dgm:cxn modelId="{6432B403-F2FE-4C4E-B62D-F32D2BC5764A}" type="presParOf" srcId="{54AF86E8-D175-4773-9467-43F7F0CD1F39}" destId="{63F09C1C-C51B-4CED-9B1F-8AD1FA82C183}" srcOrd="19" destOrd="0" presId="urn:microsoft.com/office/officeart/2009/3/layout/StepUpProcess"/>
    <dgm:cxn modelId="{10763716-879F-469B-A398-BC6267887EDE}" type="presParOf" srcId="{63F09C1C-C51B-4CED-9B1F-8AD1FA82C183}" destId="{461594CC-15F9-4836-BCA5-0DC0308CB3D5}" srcOrd="0" destOrd="0" presId="urn:microsoft.com/office/officeart/2009/3/layout/StepUpProcess"/>
    <dgm:cxn modelId="{1219A10D-83F5-40FA-BB62-781B6ED62010}" type="presParOf" srcId="{54AF86E8-D175-4773-9467-43F7F0CD1F39}" destId="{D248E970-3F5C-4A7A-9848-96368843E348}" srcOrd="20" destOrd="0" presId="urn:microsoft.com/office/officeart/2009/3/layout/StepUpProcess"/>
    <dgm:cxn modelId="{C79CD9EE-645D-48E3-9E6C-88FBCCDCE628}" type="presParOf" srcId="{D248E970-3F5C-4A7A-9848-96368843E348}" destId="{40F1C933-0E07-4A7F-82B3-411CCE7C04FC}" srcOrd="0" destOrd="0" presId="urn:microsoft.com/office/officeart/2009/3/layout/StepUpProcess"/>
    <dgm:cxn modelId="{214C4D36-6392-45DE-8614-9A764E2883DC}" type="presParOf" srcId="{D248E970-3F5C-4A7A-9848-96368843E348}" destId="{73E58DDA-B232-4BE9-B1DC-46AE3FBE096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9A3997-C02D-4121-942A-46D05B0688D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8ADC36-9483-45F1-99BD-D01DD3C1FB7F}">
      <dgm:prSet phldrT="[Text]"/>
      <dgm:spPr/>
      <dgm:t>
        <a:bodyPr/>
        <a:lstStyle/>
        <a:p>
          <a:r>
            <a:rPr lang="en-US" dirty="0"/>
            <a:t>Resources we need</a:t>
          </a:r>
        </a:p>
      </dgm:t>
    </dgm:pt>
    <dgm:pt modelId="{61D1195C-50DD-43CF-8A13-2DE98C974DF2}" type="parTrans" cxnId="{97AF543E-3BDC-41F2-8587-7B67FB9F8363}">
      <dgm:prSet/>
      <dgm:spPr/>
      <dgm:t>
        <a:bodyPr/>
        <a:lstStyle/>
        <a:p>
          <a:endParaRPr lang="en-US"/>
        </a:p>
      </dgm:t>
    </dgm:pt>
    <dgm:pt modelId="{10026CD6-F5B8-41B8-B0D6-2E8D3BBFD5A7}" type="sibTrans" cxnId="{97AF543E-3BDC-41F2-8587-7B67FB9F8363}">
      <dgm:prSet/>
      <dgm:spPr/>
      <dgm:t>
        <a:bodyPr/>
        <a:lstStyle/>
        <a:p>
          <a:endParaRPr lang="en-US"/>
        </a:p>
      </dgm:t>
    </dgm:pt>
    <dgm:pt modelId="{667D47D3-C6A8-413E-AED1-52D71E7DA70F}">
      <dgm:prSet phldrT="[Text]" custT="1"/>
      <dgm:spPr/>
      <dgm:t>
        <a:bodyPr/>
        <a:lstStyle/>
        <a:p>
          <a:r>
            <a:rPr lang="en-US" sz="2000" dirty="0"/>
            <a:t>Disability-specific data</a:t>
          </a:r>
        </a:p>
      </dgm:t>
    </dgm:pt>
    <dgm:pt modelId="{94280A74-35C3-4A8C-A274-DA3289A35A75}" type="parTrans" cxnId="{FDB0CE19-7F85-488B-90C8-5A341A2FDD0A}">
      <dgm:prSet/>
      <dgm:spPr/>
      <dgm:t>
        <a:bodyPr/>
        <a:lstStyle/>
        <a:p>
          <a:endParaRPr lang="en-US"/>
        </a:p>
      </dgm:t>
    </dgm:pt>
    <dgm:pt modelId="{0C29D366-CB59-4C38-A094-4F9E7C8F050D}" type="sibTrans" cxnId="{FDB0CE19-7F85-488B-90C8-5A341A2FDD0A}">
      <dgm:prSet/>
      <dgm:spPr/>
      <dgm:t>
        <a:bodyPr/>
        <a:lstStyle/>
        <a:p>
          <a:endParaRPr lang="en-US"/>
        </a:p>
      </dgm:t>
    </dgm:pt>
    <dgm:pt modelId="{BE04CF68-C907-4977-96F3-5BC24F1CE4BA}">
      <dgm:prSet custT="1"/>
      <dgm:spPr/>
      <dgm:t>
        <a:bodyPr/>
        <a:lstStyle/>
        <a:p>
          <a:r>
            <a:rPr lang="en-US" sz="2000" dirty="0"/>
            <a:t>Data and perspectives from Japan</a:t>
          </a:r>
        </a:p>
      </dgm:t>
    </dgm:pt>
    <dgm:pt modelId="{958649D4-CE5B-4132-A231-A12CE7FB9131}" type="parTrans" cxnId="{A2E9F63F-FC6B-410A-B8CC-21CE89044699}">
      <dgm:prSet/>
      <dgm:spPr/>
      <dgm:t>
        <a:bodyPr/>
        <a:lstStyle/>
        <a:p>
          <a:endParaRPr lang="en-US"/>
        </a:p>
      </dgm:t>
    </dgm:pt>
    <dgm:pt modelId="{5A24CCC9-DFA7-487A-BAEE-9B10CF0A5B6B}" type="sibTrans" cxnId="{A2E9F63F-FC6B-410A-B8CC-21CE89044699}">
      <dgm:prSet/>
      <dgm:spPr/>
      <dgm:t>
        <a:bodyPr/>
        <a:lstStyle/>
        <a:p>
          <a:endParaRPr lang="en-US"/>
        </a:p>
      </dgm:t>
    </dgm:pt>
    <dgm:pt modelId="{0AE728C2-9814-4C46-B8A1-F4A438BBA4B8}">
      <dgm:prSet custT="1"/>
      <dgm:spPr/>
      <dgm:t>
        <a:bodyPr/>
        <a:lstStyle/>
        <a:p>
          <a:r>
            <a:rPr lang="en-US" sz="2000" dirty="0"/>
            <a:t>Connections with govt orgs / researchers/ disability networks</a:t>
          </a:r>
        </a:p>
      </dgm:t>
    </dgm:pt>
    <dgm:pt modelId="{9A0C3BDE-BC0D-4748-8872-F4A62BF9DF73}" type="parTrans" cxnId="{BA710AB1-C934-42BD-905A-A5ED087B2DD8}">
      <dgm:prSet/>
      <dgm:spPr/>
      <dgm:t>
        <a:bodyPr/>
        <a:lstStyle/>
        <a:p>
          <a:endParaRPr lang="en-US"/>
        </a:p>
      </dgm:t>
    </dgm:pt>
    <dgm:pt modelId="{76316C0E-4EC8-4C8F-A27F-89AEE1678DCD}" type="sibTrans" cxnId="{BA710AB1-C934-42BD-905A-A5ED087B2DD8}">
      <dgm:prSet/>
      <dgm:spPr/>
      <dgm:t>
        <a:bodyPr/>
        <a:lstStyle/>
        <a:p>
          <a:endParaRPr lang="en-US"/>
        </a:p>
      </dgm:t>
    </dgm:pt>
    <dgm:pt modelId="{256E4B60-39DE-4FDE-8D41-FB841E8E1138}">
      <dgm:prSet custT="1"/>
      <dgm:spPr/>
      <dgm:t>
        <a:bodyPr/>
        <a:lstStyle/>
        <a:p>
          <a:r>
            <a:rPr lang="en-US" sz="2000" dirty="0"/>
            <a:t>Data on doctors/ service providers</a:t>
          </a:r>
        </a:p>
      </dgm:t>
    </dgm:pt>
    <dgm:pt modelId="{B6758F1E-4F25-402E-AB88-73E9D266EEAE}" type="parTrans" cxnId="{0678DB37-6A53-482B-9B9E-2BA796A7769E}">
      <dgm:prSet/>
      <dgm:spPr/>
      <dgm:t>
        <a:bodyPr/>
        <a:lstStyle/>
        <a:p>
          <a:endParaRPr lang="en-US"/>
        </a:p>
      </dgm:t>
    </dgm:pt>
    <dgm:pt modelId="{7B4206A5-8F88-464C-8AE0-0BA86CD95DC4}" type="sibTrans" cxnId="{0678DB37-6A53-482B-9B9E-2BA796A7769E}">
      <dgm:prSet/>
      <dgm:spPr/>
      <dgm:t>
        <a:bodyPr/>
        <a:lstStyle/>
        <a:p>
          <a:endParaRPr lang="en-US"/>
        </a:p>
      </dgm:t>
    </dgm:pt>
    <dgm:pt modelId="{712AC961-EF54-49FF-A27B-2FF1CA2D5AD0}">
      <dgm:prSet custT="1"/>
      <dgm:spPr/>
      <dgm:t>
        <a:bodyPr/>
        <a:lstStyle/>
        <a:p>
          <a:r>
            <a:rPr lang="en-US" sz="2000"/>
            <a:t>Tech Stack</a:t>
          </a:r>
          <a:endParaRPr lang="en-US" sz="2000" dirty="0"/>
        </a:p>
      </dgm:t>
    </dgm:pt>
    <dgm:pt modelId="{0AA2C9FE-ED56-483F-83C7-EC5B97A57E48}" type="parTrans" cxnId="{C5919A11-2641-4208-89A0-68BBAAD920B0}">
      <dgm:prSet/>
      <dgm:spPr/>
      <dgm:t>
        <a:bodyPr/>
        <a:lstStyle/>
        <a:p>
          <a:endParaRPr lang="en-US"/>
        </a:p>
      </dgm:t>
    </dgm:pt>
    <dgm:pt modelId="{52494468-23B0-4106-A557-CFA7B75D61C1}" type="sibTrans" cxnId="{C5919A11-2641-4208-89A0-68BBAAD920B0}">
      <dgm:prSet/>
      <dgm:spPr/>
      <dgm:t>
        <a:bodyPr/>
        <a:lstStyle/>
        <a:p>
          <a:endParaRPr lang="en-US"/>
        </a:p>
      </dgm:t>
    </dgm:pt>
    <dgm:pt modelId="{9C4AFB67-AD2D-4A8D-B0B6-9BE3A0FDDBD1}">
      <dgm:prSet custT="1"/>
      <dgm:spPr/>
      <dgm:t>
        <a:bodyPr/>
        <a:lstStyle/>
        <a:p>
          <a:r>
            <a:rPr lang="en-US" sz="2000" dirty="0"/>
            <a:t>Onboard Doctors + caregivers in the team</a:t>
          </a:r>
        </a:p>
      </dgm:t>
    </dgm:pt>
    <dgm:pt modelId="{C45BAFF2-B140-4C4B-AF33-2E007C65AA4E}" type="parTrans" cxnId="{A9C5A6B9-81BF-4100-9C85-D18819D6C106}">
      <dgm:prSet/>
      <dgm:spPr/>
      <dgm:t>
        <a:bodyPr/>
        <a:lstStyle/>
        <a:p>
          <a:endParaRPr lang="en-US"/>
        </a:p>
      </dgm:t>
    </dgm:pt>
    <dgm:pt modelId="{E959B780-B471-4FFC-B850-C3F1E32B5FF4}" type="sibTrans" cxnId="{A9C5A6B9-81BF-4100-9C85-D18819D6C106}">
      <dgm:prSet/>
      <dgm:spPr/>
      <dgm:t>
        <a:bodyPr/>
        <a:lstStyle/>
        <a:p>
          <a:endParaRPr lang="en-US"/>
        </a:p>
      </dgm:t>
    </dgm:pt>
    <dgm:pt modelId="{85A49C38-9A87-4547-A549-97EECB9C6132}">
      <dgm:prSet custT="1"/>
      <dgm:spPr/>
      <dgm:t>
        <a:bodyPr/>
        <a:lstStyle/>
        <a:p>
          <a:r>
            <a:rPr lang="en-US" sz="2000" dirty="0"/>
            <a:t>Disability Inclusion consultants</a:t>
          </a:r>
        </a:p>
      </dgm:t>
    </dgm:pt>
    <dgm:pt modelId="{1344D250-6C6C-4E7E-B391-37744F70B864}" type="parTrans" cxnId="{B0F4A0FB-C2FC-40A7-BBD7-A9171DB32CE8}">
      <dgm:prSet/>
      <dgm:spPr/>
      <dgm:t>
        <a:bodyPr/>
        <a:lstStyle/>
        <a:p>
          <a:endParaRPr lang="en-US"/>
        </a:p>
      </dgm:t>
    </dgm:pt>
    <dgm:pt modelId="{E27F215B-DA18-4565-BDC0-A7272EE88A61}" type="sibTrans" cxnId="{B0F4A0FB-C2FC-40A7-BBD7-A9171DB32CE8}">
      <dgm:prSet/>
      <dgm:spPr/>
      <dgm:t>
        <a:bodyPr/>
        <a:lstStyle/>
        <a:p>
          <a:endParaRPr lang="en-US"/>
        </a:p>
      </dgm:t>
    </dgm:pt>
    <dgm:pt modelId="{F33CFD25-D760-4709-832F-E36944189A60}">
      <dgm:prSet custT="1"/>
      <dgm:spPr/>
      <dgm:t>
        <a:bodyPr/>
        <a:lstStyle/>
        <a:p>
          <a:r>
            <a:rPr lang="en-US" sz="2000" dirty="0"/>
            <a:t>Mentors +advisors</a:t>
          </a:r>
        </a:p>
      </dgm:t>
    </dgm:pt>
    <dgm:pt modelId="{598BE7BB-FD78-4A3D-A685-90A9909A082C}" type="parTrans" cxnId="{EAAF2087-3B96-493F-A8C3-6D633A4665EC}">
      <dgm:prSet/>
      <dgm:spPr/>
      <dgm:t>
        <a:bodyPr/>
        <a:lstStyle/>
        <a:p>
          <a:endParaRPr lang="en-US"/>
        </a:p>
      </dgm:t>
    </dgm:pt>
    <dgm:pt modelId="{68023197-8EB5-4AA3-9B86-63BC7A078887}" type="sibTrans" cxnId="{EAAF2087-3B96-493F-A8C3-6D633A4665EC}">
      <dgm:prSet/>
      <dgm:spPr/>
      <dgm:t>
        <a:bodyPr/>
        <a:lstStyle/>
        <a:p>
          <a:endParaRPr lang="en-US"/>
        </a:p>
      </dgm:t>
    </dgm:pt>
    <dgm:pt modelId="{B307E8E9-6FF0-45CB-8019-5A2BFFE88A84}">
      <dgm:prSet custT="1"/>
      <dgm:spPr/>
      <dgm:t>
        <a:bodyPr/>
        <a:lstStyle/>
        <a:p>
          <a:r>
            <a:rPr lang="en-US" sz="2000" dirty="0"/>
            <a:t>Legal and compliance advisors</a:t>
          </a:r>
        </a:p>
      </dgm:t>
    </dgm:pt>
    <dgm:pt modelId="{19EF821E-63F4-42E0-B650-05E03657CC51}" type="parTrans" cxnId="{F6B0D254-49A7-4983-B31A-83FABB3BD74A}">
      <dgm:prSet/>
      <dgm:spPr/>
      <dgm:t>
        <a:bodyPr/>
        <a:lstStyle/>
        <a:p>
          <a:endParaRPr lang="en-US"/>
        </a:p>
      </dgm:t>
    </dgm:pt>
    <dgm:pt modelId="{97EA6C1B-D994-4A3D-8DCB-0F651D0193BF}" type="sibTrans" cxnId="{F6B0D254-49A7-4983-B31A-83FABB3BD74A}">
      <dgm:prSet/>
      <dgm:spPr/>
      <dgm:t>
        <a:bodyPr/>
        <a:lstStyle/>
        <a:p>
          <a:endParaRPr lang="en-US"/>
        </a:p>
      </dgm:t>
    </dgm:pt>
    <dgm:pt modelId="{014A9708-4CE4-4A0B-BCE9-87693EF3AF0E}" type="pres">
      <dgm:prSet presAssocID="{709A3997-C02D-4121-942A-46D05B0688D5}" presName="vert0" presStyleCnt="0">
        <dgm:presLayoutVars>
          <dgm:dir/>
          <dgm:animOne val="branch"/>
          <dgm:animLvl val="lvl"/>
        </dgm:presLayoutVars>
      </dgm:prSet>
      <dgm:spPr/>
    </dgm:pt>
    <dgm:pt modelId="{4C645D17-7B54-4F3B-B98E-AD5BD2B4668F}" type="pres">
      <dgm:prSet presAssocID="{938ADC36-9483-45F1-99BD-D01DD3C1FB7F}" presName="thickLine" presStyleLbl="alignNode1" presStyleIdx="0" presStyleCnt="1" custLinFactNeighborX="6642" custLinFactNeighborY="1428"/>
      <dgm:spPr/>
    </dgm:pt>
    <dgm:pt modelId="{0E4DD2D2-82C5-4A56-AA2F-AC81119F9039}" type="pres">
      <dgm:prSet presAssocID="{938ADC36-9483-45F1-99BD-D01DD3C1FB7F}" presName="horz1" presStyleCnt="0"/>
      <dgm:spPr/>
    </dgm:pt>
    <dgm:pt modelId="{8F73F91B-9C16-47FD-9E82-47853675C211}" type="pres">
      <dgm:prSet presAssocID="{938ADC36-9483-45F1-99BD-D01DD3C1FB7F}" presName="tx1" presStyleLbl="revTx" presStyleIdx="0" presStyleCnt="10"/>
      <dgm:spPr/>
    </dgm:pt>
    <dgm:pt modelId="{4046DA92-28DE-4A2F-87D5-E35BE35C0A67}" type="pres">
      <dgm:prSet presAssocID="{938ADC36-9483-45F1-99BD-D01DD3C1FB7F}" presName="vert1" presStyleCnt="0"/>
      <dgm:spPr/>
    </dgm:pt>
    <dgm:pt modelId="{B62D1AEA-5E18-4C19-827C-331080F375EA}" type="pres">
      <dgm:prSet presAssocID="{667D47D3-C6A8-413E-AED1-52D71E7DA70F}" presName="vertSpace2a" presStyleCnt="0"/>
      <dgm:spPr/>
    </dgm:pt>
    <dgm:pt modelId="{51F6D060-7639-4C62-B47A-4E5A86BEAB15}" type="pres">
      <dgm:prSet presAssocID="{667D47D3-C6A8-413E-AED1-52D71E7DA70F}" presName="horz2" presStyleCnt="0"/>
      <dgm:spPr/>
    </dgm:pt>
    <dgm:pt modelId="{9A66677D-183C-43F1-A006-9766F46B959B}" type="pres">
      <dgm:prSet presAssocID="{667D47D3-C6A8-413E-AED1-52D71E7DA70F}" presName="horzSpace2" presStyleCnt="0"/>
      <dgm:spPr/>
    </dgm:pt>
    <dgm:pt modelId="{D56C458A-DC67-4F0E-8959-9146B44FDE6C}" type="pres">
      <dgm:prSet presAssocID="{667D47D3-C6A8-413E-AED1-52D71E7DA70F}" presName="tx2" presStyleLbl="revTx" presStyleIdx="1" presStyleCnt="10"/>
      <dgm:spPr/>
    </dgm:pt>
    <dgm:pt modelId="{0813CDF6-8DC2-44A0-A0AE-DE3E041F4F1A}" type="pres">
      <dgm:prSet presAssocID="{667D47D3-C6A8-413E-AED1-52D71E7DA70F}" presName="vert2" presStyleCnt="0"/>
      <dgm:spPr/>
    </dgm:pt>
    <dgm:pt modelId="{1841BE82-A9F7-4B00-94F5-F08947F4C20A}" type="pres">
      <dgm:prSet presAssocID="{667D47D3-C6A8-413E-AED1-52D71E7DA70F}" presName="thinLine2b" presStyleLbl="callout" presStyleIdx="0" presStyleCnt="9"/>
      <dgm:spPr/>
    </dgm:pt>
    <dgm:pt modelId="{24D6217F-3F7E-4533-B5AF-42D807824D52}" type="pres">
      <dgm:prSet presAssocID="{667D47D3-C6A8-413E-AED1-52D71E7DA70F}" presName="vertSpace2b" presStyleCnt="0"/>
      <dgm:spPr/>
    </dgm:pt>
    <dgm:pt modelId="{875764C3-0D7E-4FE2-8C0A-1835890BE73E}" type="pres">
      <dgm:prSet presAssocID="{BE04CF68-C907-4977-96F3-5BC24F1CE4BA}" presName="horz2" presStyleCnt="0"/>
      <dgm:spPr/>
    </dgm:pt>
    <dgm:pt modelId="{6F268060-D98A-4489-BE1C-AE9BA2732536}" type="pres">
      <dgm:prSet presAssocID="{BE04CF68-C907-4977-96F3-5BC24F1CE4BA}" presName="horzSpace2" presStyleCnt="0"/>
      <dgm:spPr/>
    </dgm:pt>
    <dgm:pt modelId="{1DAF7DAF-8D8D-4011-BEA0-7741C4820C2D}" type="pres">
      <dgm:prSet presAssocID="{BE04CF68-C907-4977-96F3-5BC24F1CE4BA}" presName="tx2" presStyleLbl="revTx" presStyleIdx="2" presStyleCnt="10"/>
      <dgm:spPr/>
    </dgm:pt>
    <dgm:pt modelId="{F7C3917A-F266-496D-B1C8-E7CF870E0B39}" type="pres">
      <dgm:prSet presAssocID="{BE04CF68-C907-4977-96F3-5BC24F1CE4BA}" presName="vert2" presStyleCnt="0"/>
      <dgm:spPr/>
    </dgm:pt>
    <dgm:pt modelId="{BA23B876-58B6-4984-B4AA-237EFACC959F}" type="pres">
      <dgm:prSet presAssocID="{BE04CF68-C907-4977-96F3-5BC24F1CE4BA}" presName="thinLine2b" presStyleLbl="callout" presStyleIdx="1" presStyleCnt="9"/>
      <dgm:spPr/>
    </dgm:pt>
    <dgm:pt modelId="{03F7F258-C1E4-4165-8B83-527725351028}" type="pres">
      <dgm:prSet presAssocID="{BE04CF68-C907-4977-96F3-5BC24F1CE4BA}" presName="vertSpace2b" presStyleCnt="0"/>
      <dgm:spPr/>
    </dgm:pt>
    <dgm:pt modelId="{026819C7-B538-48B1-8141-B90E633F511C}" type="pres">
      <dgm:prSet presAssocID="{0AE728C2-9814-4C46-B8A1-F4A438BBA4B8}" presName="horz2" presStyleCnt="0"/>
      <dgm:spPr/>
    </dgm:pt>
    <dgm:pt modelId="{54272CDA-8D1D-4CD9-A01C-23D7030A44C3}" type="pres">
      <dgm:prSet presAssocID="{0AE728C2-9814-4C46-B8A1-F4A438BBA4B8}" presName="horzSpace2" presStyleCnt="0"/>
      <dgm:spPr/>
    </dgm:pt>
    <dgm:pt modelId="{1652CEBB-34D9-4179-86EE-F5DCD0C82CD8}" type="pres">
      <dgm:prSet presAssocID="{0AE728C2-9814-4C46-B8A1-F4A438BBA4B8}" presName="tx2" presStyleLbl="revTx" presStyleIdx="3" presStyleCnt="10"/>
      <dgm:spPr/>
    </dgm:pt>
    <dgm:pt modelId="{E0338668-3E89-47D8-B84A-F3DE404EC6E7}" type="pres">
      <dgm:prSet presAssocID="{0AE728C2-9814-4C46-B8A1-F4A438BBA4B8}" presName="vert2" presStyleCnt="0"/>
      <dgm:spPr/>
    </dgm:pt>
    <dgm:pt modelId="{DE189732-E6E0-44DB-997F-8253F4F29B0E}" type="pres">
      <dgm:prSet presAssocID="{0AE728C2-9814-4C46-B8A1-F4A438BBA4B8}" presName="thinLine2b" presStyleLbl="callout" presStyleIdx="2" presStyleCnt="9"/>
      <dgm:spPr/>
    </dgm:pt>
    <dgm:pt modelId="{E0EB247B-ECE8-4BE6-B2A8-124ED6AB6BBB}" type="pres">
      <dgm:prSet presAssocID="{0AE728C2-9814-4C46-B8A1-F4A438BBA4B8}" presName="vertSpace2b" presStyleCnt="0"/>
      <dgm:spPr/>
    </dgm:pt>
    <dgm:pt modelId="{83406245-5390-489C-ACB0-C72C4E0AC8E9}" type="pres">
      <dgm:prSet presAssocID="{256E4B60-39DE-4FDE-8D41-FB841E8E1138}" presName="horz2" presStyleCnt="0"/>
      <dgm:spPr/>
    </dgm:pt>
    <dgm:pt modelId="{62ED41EE-C332-4469-83A5-5126F6F5ECD1}" type="pres">
      <dgm:prSet presAssocID="{256E4B60-39DE-4FDE-8D41-FB841E8E1138}" presName="horzSpace2" presStyleCnt="0"/>
      <dgm:spPr/>
    </dgm:pt>
    <dgm:pt modelId="{0F6500C2-CDC1-4030-BBA6-8FF13593761E}" type="pres">
      <dgm:prSet presAssocID="{256E4B60-39DE-4FDE-8D41-FB841E8E1138}" presName="tx2" presStyleLbl="revTx" presStyleIdx="4" presStyleCnt="10"/>
      <dgm:spPr/>
    </dgm:pt>
    <dgm:pt modelId="{50AD2099-EC1F-48E5-AE09-EA8CCF6A51E0}" type="pres">
      <dgm:prSet presAssocID="{256E4B60-39DE-4FDE-8D41-FB841E8E1138}" presName="vert2" presStyleCnt="0"/>
      <dgm:spPr/>
    </dgm:pt>
    <dgm:pt modelId="{AF50EA58-5F7E-4301-8F6F-AB895D6105C3}" type="pres">
      <dgm:prSet presAssocID="{256E4B60-39DE-4FDE-8D41-FB841E8E1138}" presName="thinLine2b" presStyleLbl="callout" presStyleIdx="3" presStyleCnt="9"/>
      <dgm:spPr/>
    </dgm:pt>
    <dgm:pt modelId="{6C886404-FFDB-4570-AF69-42AF5CFE9D72}" type="pres">
      <dgm:prSet presAssocID="{256E4B60-39DE-4FDE-8D41-FB841E8E1138}" presName="vertSpace2b" presStyleCnt="0"/>
      <dgm:spPr/>
    </dgm:pt>
    <dgm:pt modelId="{35F5ACFE-6E10-4F3A-8A32-291AAB1A3888}" type="pres">
      <dgm:prSet presAssocID="{712AC961-EF54-49FF-A27B-2FF1CA2D5AD0}" presName="horz2" presStyleCnt="0"/>
      <dgm:spPr/>
    </dgm:pt>
    <dgm:pt modelId="{BF642E8F-46C4-4FC7-886E-AE4EBC54975E}" type="pres">
      <dgm:prSet presAssocID="{712AC961-EF54-49FF-A27B-2FF1CA2D5AD0}" presName="horzSpace2" presStyleCnt="0"/>
      <dgm:spPr/>
    </dgm:pt>
    <dgm:pt modelId="{D086B5E4-FF6A-4BE1-A00E-739720641F85}" type="pres">
      <dgm:prSet presAssocID="{712AC961-EF54-49FF-A27B-2FF1CA2D5AD0}" presName="tx2" presStyleLbl="revTx" presStyleIdx="5" presStyleCnt="10"/>
      <dgm:spPr/>
    </dgm:pt>
    <dgm:pt modelId="{E5E2CA9D-2A05-44FC-BD45-304AE04092AE}" type="pres">
      <dgm:prSet presAssocID="{712AC961-EF54-49FF-A27B-2FF1CA2D5AD0}" presName="vert2" presStyleCnt="0"/>
      <dgm:spPr/>
    </dgm:pt>
    <dgm:pt modelId="{9180835D-A4C2-45BE-8710-6FC39A60950B}" type="pres">
      <dgm:prSet presAssocID="{712AC961-EF54-49FF-A27B-2FF1CA2D5AD0}" presName="thinLine2b" presStyleLbl="callout" presStyleIdx="4" presStyleCnt="9"/>
      <dgm:spPr/>
    </dgm:pt>
    <dgm:pt modelId="{079CC646-6021-4AF1-9010-B6C9830DF7AD}" type="pres">
      <dgm:prSet presAssocID="{712AC961-EF54-49FF-A27B-2FF1CA2D5AD0}" presName="vertSpace2b" presStyleCnt="0"/>
      <dgm:spPr/>
    </dgm:pt>
    <dgm:pt modelId="{57EBFEB2-738F-41B8-9352-AE6089B7C927}" type="pres">
      <dgm:prSet presAssocID="{9C4AFB67-AD2D-4A8D-B0B6-9BE3A0FDDBD1}" presName="horz2" presStyleCnt="0"/>
      <dgm:spPr/>
    </dgm:pt>
    <dgm:pt modelId="{8492B7EC-1496-4A11-9BD6-A14B1FEF73A0}" type="pres">
      <dgm:prSet presAssocID="{9C4AFB67-AD2D-4A8D-B0B6-9BE3A0FDDBD1}" presName="horzSpace2" presStyleCnt="0"/>
      <dgm:spPr/>
    </dgm:pt>
    <dgm:pt modelId="{F2B4495E-2A9D-4AC2-BC94-C3A504270DCF}" type="pres">
      <dgm:prSet presAssocID="{9C4AFB67-AD2D-4A8D-B0B6-9BE3A0FDDBD1}" presName="tx2" presStyleLbl="revTx" presStyleIdx="6" presStyleCnt="10"/>
      <dgm:spPr/>
    </dgm:pt>
    <dgm:pt modelId="{C4135C01-EA46-4E5F-A611-CA30B8D82BE8}" type="pres">
      <dgm:prSet presAssocID="{9C4AFB67-AD2D-4A8D-B0B6-9BE3A0FDDBD1}" presName="vert2" presStyleCnt="0"/>
      <dgm:spPr/>
    </dgm:pt>
    <dgm:pt modelId="{1B27E88B-4107-40F1-92C6-6994A9F5E1E8}" type="pres">
      <dgm:prSet presAssocID="{9C4AFB67-AD2D-4A8D-B0B6-9BE3A0FDDBD1}" presName="thinLine2b" presStyleLbl="callout" presStyleIdx="5" presStyleCnt="9"/>
      <dgm:spPr/>
    </dgm:pt>
    <dgm:pt modelId="{C1112333-2296-42DB-8DC0-D256F25ADC11}" type="pres">
      <dgm:prSet presAssocID="{9C4AFB67-AD2D-4A8D-B0B6-9BE3A0FDDBD1}" presName="vertSpace2b" presStyleCnt="0"/>
      <dgm:spPr/>
    </dgm:pt>
    <dgm:pt modelId="{A03731E5-EE34-43F3-B4D1-4A9DD3B7FD6C}" type="pres">
      <dgm:prSet presAssocID="{85A49C38-9A87-4547-A549-97EECB9C6132}" presName="horz2" presStyleCnt="0"/>
      <dgm:spPr/>
    </dgm:pt>
    <dgm:pt modelId="{1193A3AA-1792-4078-8AED-03FF9945A35E}" type="pres">
      <dgm:prSet presAssocID="{85A49C38-9A87-4547-A549-97EECB9C6132}" presName="horzSpace2" presStyleCnt="0"/>
      <dgm:spPr/>
    </dgm:pt>
    <dgm:pt modelId="{784FB3A5-2FB7-40B0-B5F7-835065CEC03E}" type="pres">
      <dgm:prSet presAssocID="{85A49C38-9A87-4547-A549-97EECB9C6132}" presName="tx2" presStyleLbl="revTx" presStyleIdx="7" presStyleCnt="10"/>
      <dgm:spPr/>
    </dgm:pt>
    <dgm:pt modelId="{59A732F1-0FFB-46D0-8A3E-9DDD758C83A7}" type="pres">
      <dgm:prSet presAssocID="{85A49C38-9A87-4547-A549-97EECB9C6132}" presName="vert2" presStyleCnt="0"/>
      <dgm:spPr/>
    </dgm:pt>
    <dgm:pt modelId="{46CC511E-6A9B-48CB-9A7D-4AC296DDCA00}" type="pres">
      <dgm:prSet presAssocID="{85A49C38-9A87-4547-A549-97EECB9C6132}" presName="thinLine2b" presStyleLbl="callout" presStyleIdx="6" presStyleCnt="9"/>
      <dgm:spPr/>
    </dgm:pt>
    <dgm:pt modelId="{C49511E9-9DFE-4FFB-9F2F-55607DAF259F}" type="pres">
      <dgm:prSet presAssocID="{85A49C38-9A87-4547-A549-97EECB9C6132}" presName="vertSpace2b" presStyleCnt="0"/>
      <dgm:spPr/>
    </dgm:pt>
    <dgm:pt modelId="{610DDD9F-2417-45E9-9DB7-F0C8AB512969}" type="pres">
      <dgm:prSet presAssocID="{F33CFD25-D760-4709-832F-E36944189A60}" presName="horz2" presStyleCnt="0"/>
      <dgm:spPr/>
    </dgm:pt>
    <dgm:pt modelId="{8492F5A4-DEFE-40DC-9F10-4C4A050D5BFF}" type="pres">
      <dgm:prSet presAssocID="{F33CFD25-D760-4709-832F-E36944189A60}" presName="horzSpace2" presStyleCnt="0"/>
      <dgm:spPr/>
    </dgm:pt>
    <dgm:pt modelId="{AA14C3DB-87C3-47A5-9AEA-692AC6B52341}" type="pres">
      <dgm:prSet presAssocID="{F33CFD25-D760-4709-832F-E36944189A60}" presName="tx2" presStyleLbl="revTx" presStyleIdx="8" presStyleCnt="10"/>
      <dgm:spPr/>
    </dgm:pt>
    <dgm:pt modelId="{AEEBB223-22AA-4FA2-A387-444BBB5AA7D0}" type="pres">
      <dgm:prSet presAssocID="{F33CFD25-D760-4709-832F-E36944189A60}" presName="vert2" presStyleCnt="0"/>
      <dgm:spPr/>
    </dgm:pt>
    <dgm:pt modelId="{BF4E2F2C-5738-4403-816C-21F0005CC2E4}" type="pres">
      <dgm:prSet presAssocID="{F33CFD25-D760-4709-832F-E36944189A60}" presName="thinLine2b" presStyleLbl="callout" presStyleIdx="7" presStyleCnt="9"/>
      <dgm:spPr/>
    </dgm:pt>
    <dgm:pt modelId="{4552A29E-AF08-4DD6-9C98-E730EB84A932}" type="pres">
      <dgm:prSet presAssocID="{F33CFD25-D760-4709-832F-E36944189A60}" presName="vertSpace2b" presStyleCnt="0"/>
      <dgm:spPr/>
    </dgm:pt>
    <dgm:pt modelId="{F990B00D-F97F-4336-88C3-3D2FA0B6541D}" type="pres">
      <dgm:prSet presAssocID="{B307E8E9-6FF0-45CB-8019-5A2BFFE88A84}" presName="horz2" presStyleCnt="0"/>
      <dgm:spPr/>
    </dgm:pt>
    <dgm:pt modelId="{66B07943-A78A-4457-ACF4-07A31341D852}" type="pres">
      <dgm:prSet presAssocID="{B307E8E9-6FF0-45CB-8019-5A2BFFE88A84}" presName="horzSpace2" presStyleCnt="0"/>
      <dgm:spPr/>
    </dgm:pt>
    <dgm:pt modelId="{36484AAB-AAD0-42B6-A889-852247E2799B}" type="pres">
      <dgm:prSet presAssocID="{B307E8E9-6FF0-45CB-8019-5A2BFFE88A84}" presName="tx2" presStyleLbl="revTx" presStyleIdx="9" presStyleCnt="10"/>
      <dgm:spPr/>
    </dgm:pt>
    <dgm:pt modelId="{4C76A6BE-3411-4B12-A1B4-9F1451D4438B}" type="pres">
      <dgm:prSet presAssocID="{B307E8E9-6FF0-45CB-8019-5A2BFFE88A84}" presName="vert2" presStyleCnt="0"/>
      <dgm:spPr/>
    </dgm:pt>
    <dgm:pt modelId="{42127D09-BB10-4A37-BBB2-077B8D10E011}" type="pres">
      <dgm:prSet presAssocID="{B307E8E9-6FF0-45CB-8019-5A2BFFE88A84}" presName="thinLine2b" presStyleLbl="callout" presStyleIdx="8" presStyleCnt="9"/>
      <dgm:spPr/>
    </dgm:pt>
    <dgm:pt modelId="{57DB6230-EA58-4357-AF87-7804262C4FD4}" type="pres">
      <dgm:prSet presAssocID="{B307E8E9-6FF0-45CB-8019-5A2BFFE88A84}" presName="vertSpace2b" presStyleCnt="0"/>
      <dgm:spPr/>
    </dgm:pt>
  </dgm:ptLst>
  <dgm:cxnLst>
    <dgm:cxn modelId="{A02EAA0D-2FEC-4CA5-A568-5F2437004DFC}" type="presOf" srcId="{667D47D3-C6A8-413E-AED1-52D71E7DA70F}" destId="{D56C458A-DC67-4F0E-8959-9146B44FDE6C}" srcOrd="0" destOrd="0" presId="urn:microsoft.com/office/officeart/2008/layout/LinedList"/>
    <dgm:cxn modelId="{C5919A11-2641-4208-89A0-68BBAAD920B0}" srcId="{938ADC36-9483-45F1-99BD-D01DD3C1FB7F}" destId="{712AC961-EF54-49FF-A27B-2FF1CA2D5AD0}" srcOrd="4" destOrd="0" parTransId="{0AA2C9FE-ED56-483F-83C7-EC5B97A57E48}" sibTransId="{52494468-23B0-4106-A557-CFA7B75D61C1}"/>
    <dgm:cxn modelId="{FDB0CE19-7F85-488B-90C8-5A341A2FDD0A}" srcId="{938ADC36-9483-45F1-99BD-D01DD3C1FB7F}" destId="{667D47D3-C6A8-413E-AED1-52D71E7DA70F}" srcOrd="0" destOrd="0" parTransId="{94280A74-35C3-4A8C-A274-DA3289A35A75}" sibTransId="{0C29D366-CB59-4C38-A094-4F9E7C8F050D}"/>
    <dgm:cxn modelId="{DEF99228-40A7-4776-9D96-17EBAE5FD330}" type="presOf" srcId="{712AC961-EF54-49FF-A27B-2FF1CA2D5AD0}" destId="{D086B5E4-FF6A-4BE1-A00E-739720641F85}" srcOrd="0" destOrd="0" presId="urn:microsoft.com/office/officeart/2008/layout/LinedList"/>
    <dgm:cxn modelId="{4D7A0834-640C-45BD-8C6A-18E018240719}" type="presOf" srcId="{256E4B60-39DE-4FDE-8D41-FB841E8E1138}" destId="{0F6500C2-CDC1-4030-BBA6-8FF13593761E}" srcOrd="0" destOrd="0" presId="urn:microsoft.com/office/officeart/2008/layout/LinedList"/>
    <dgm:cxn modelId="{0678DB37-6A53-482B-9B9E-2BA796A7769E}" srcId="{938ADC36-9483-45F1-99BD-D01DD3C1FB7F}" destId="{256E4B60-39DE-4FDE-8D41-FB841E8E1138}" srcOrd="3" destOrd="0" parTransId="{B6758F1E-4F25-402E-AB88-73E9D266EEAE}" sibTransId="{7B4206A5-8F88-464C-8AE0-0BA86CD95DC4}"/>
    <dgm:cxn modelId="{97AF543E-3BDC-41F2-8587-7B67FB9F8363}" srcId="{709A3997-C02D-4121-942A-46D05B0688D5}" destId="{938ADC36-9483-45F1-99BD-D01DD3C1FB7F}" srcOrd="0" destOrd="0" parTransId="{61D1195C-50DD-43CF-8A13-2DE98C974DF2}" sibTransId="{10026CD6-F5B8-41B8-B0D6-2E8D3BBFD5A7}"/>
    <dgm:cxn modelId="{A2E9F63F-FC6B-410A-B8CC-21CE89044699}" srcId="{938ADC36-9483-45F1-99BD-D01DD3C1FB7F}" destId="{BE04CF68-C907-4977-96F3-5BC24F1CE4BA}" srcOrd="1" destOrd="0" parTransId="{958649D4-CE5B-4132-A231-A12CE7FB9131}" sibTransId="{5A24CCC9-DFA7-487A-BAEE-9B10CF0A5B6B}"/>
    <dgm:cxn modelId="{BADD9454-614B-4140-A6D0-ACC77FC09665}" type="presOf" srcId="{0AE728C2-9814-4C46-B8A1-F4A438BBA4B8}" destId="{1652CEBB-34D9-4179-86EE-F5DCD0C82CD8}" srcOrd="0" destOrd="0" presId="urn:microsoft.com/office/officeart/2008/layout/LinedList"/>
    <dgm:cxn modelId="{F6B0D254-49A7-4983-B31A-83FABB3BD74A}" srcId="{938ADC36-9483-45F1-99BD-D01DD3C1FB7F}" destId="{B307E8E9-6FF0-45CB-8019-5A2BFFE88A84}" srcOrd="8" destOrd="0" parTransId="{19EF821E-63F4-42E0-B650-05E03657CC51}" sibTransId="{97EA6C1B-D994-4A3D-8DCB-0F651D0193BF}"/>
    <dgm:cxn modelId="{7D619D56-5F85-427A-9346-EC1F529C3B4B}" type="presOf" srcId="{938ADC36-9483-45F1-99BD-D01DD3C1FB7F}" destId="{8F73F91B-9C16-47FD-9E82-47853675C211}" srcOrd="0" destOrd="0" presId="urn:microsoft.com/office/officeart/2008/layout/LinedList"/>
    <dgm:cxn modelId="{9DA9AD58-BCFA-4A5D-8E4D-200B4C0927E7}" type="presOf" srcId="{85A49C38-9A87-4547-A549-97EECB9C6132}" destId="{784FB3A5-2FB7-40B0-B5F7-835065CEC03E}" srcOrd="0" destOrd="0" presId="urn:microsoft.com/office/officeart/2008/layout/LinedList"/>
    <dgm:cxn modelId="{CC58FC85-93DE-41B9-85D9-C7E5CA3BD8F5}" type="presOf" srcId="{BE04CF68-C907-4977-96F3-5BC24F1CE4BA}" destId="{1DAF7DAF-8D8D-4011-BEA0-7741C4820C2D}" srcOrd="0" destOrd="0" presId="urn:microsoft.com/office/officeart/2008/layout/LinedList"/>
    <dgm:cxn modelId="{EAAF2087-3B96-493F-A8C3-6D633A4665EC}" srcId="{938ADC36-9483-45F1-99BD-D01DD3C1FB7F}" destId="{F33CFD25-D760-4709-832F-E36944189A60}" srcOrd="7" destOrd="0" parTransId="{598BE7BB-FD78-4A3D-A685-90A9909A082C}" sibTransId="{68023197-8EB5-4AA3-9B86-63BC7A078887}"/>
    <dgm:cxn modelId="{BA710AB1-C934-42BD-905A-A5ED087B2DD8}" srcId="{938ADC36-9483-45F1-99BD-D01DD3C1FB7F}" destId="{0AE728C2-9814-4C46-B8A1-F4A438BBA4B8}" srcOrd="2" destOrd="0" parTransId="{9A0C3BDE-BC0D-4748-8872-F4A62BF9DF73}" sibTransId="{76316C0E-4EC8-4C8F-A27F-89AEE1678DCD}"/>
    <dgm:cxn modelId="{A9C5A6B9-81BF-4100-9C85-D18819D6C106}" srcId="{938ADC36-9483-45F1-99BD-D01DD3C1FB7F}" destId="{9C4AFB67-AD2D-4A8D-B0B6-9BE3A0FDDBD1}" srcOrd="5" destOrd="0" parTransId="{C45BAFF2-B140-4C4B-AF33-2E007C65AA4E}" sibTransId="{E959B780-B471-4FFC-B850-C3F1E32B5FF4}"/>
    <dgm:cxn modelId="{102FC4C8-DDE6-4477-AA73-5BF6A71216AD}" type="presOf" srcId="{709A3997-C02D-4121-942A-46D05B0688D5}" destId="{014A9708-4CE4-4A0B-BCE9-87693EF3AF0E}" srcOrd="0" destOrd="0" presId="urn:microsoft.com/office/officeart/2008/layout/LinedList"/>
    <dgm:cxn modelId="{AC156AD2-077A-4CBD-9F1F-8CEBC8188CFC}" type="presOf" srcId="{9C4AFB67-AD2D-4A8D-B0B6-9BE3A0FDDBD1}" destId="{F2B4495E-2A9D-4AC2-BC94-C3A504270DCF}" srcOrd="0" destOrd="0" presId="urn:microsoft.com/office/officeart/2008/layout/LinedList"/>
    <dgm:cxn modelId="{15453AD9-3DCA-4FAC-AE32-FF609FE59038}" type="presOf" srcId="{F33CFD25-D760-4709-832F-E36944189A60}" destId="{AA14C3DB-87C3-47A5-9AEA-692AC6B52341}" srcOrd="0" destOrd="0" presId="urn:microsoft.com/office/officeart/2008/layout/LinedList"/>
    <dgm:cxn modelId="{D23AF5DE-45C6-4A1F-9892-A0056F2499BE}" type="presOf" srcId="{B307E8E9-6FF0-45CB-8019-5A2BFFE88A84}" destId="{36484AAB-AAD0-42B6-A889-852247E2799B}" srcOrd="0" destOrd="0" presId="urn:microsoft.com/office/officeart/2008/layout/LinedList"/>
    <dgm:cxn modelId="{B0F4A0FB-C2FC-40A7-BBD7-A9171DB32CE8}" srcId="{938ADC36-9483-45F1-99BD-D01DD3C1FB7F}" destId="{85A49C38-9A87-4547-A549-97EECB9C6132}" srcOrd="6" destOrd="0" parTransId="{1344D250-6C6C-4E7E-B391-37744F70B864}" sibTransId="{E27F215B-DA18-4565-BDC0-A7272EE88A61}"/>
    <dgm:cxn modelId="{8D8AC789-B193-4F22-95BF-0BCA9E2ADA92}" type="presParOf" srcId="{014A9708-4CE4-4A0B-BCE9-87693EF3AF0E}" destId="{4C645D17-7B54-4F3B-B98E-AD5BD2B4668F}" srcOrd="0" destOrd="0" presId="urn:microsoft.com/office/officeart/2008/layout/LinedList"/>
    <dgm:cxn modelId="{C0B30849-5678-4BA6-AD40-5A8B3BA206E5}" type="presParOf" srcId="{014A9708-4CE4-4A0B-BCE9-87693EF3AF0E}" destId="{0E4DD2D2-82C5-4A56-AA2F-AC81119F9039}" srcOrd="1" destOrd="0" presId="urn:microsoft.com/office/officeart/2008/layout/LinedList"/>
    <dgm:cxn modelId="{BBE2F968-FBB6-4FFD-9FB5-19840DF63406}" type="presParOf" srcId="{0E4DD2D2-82C5-4A56-AA2F-AC81119F9039}" destId="{8F73F91B-9C16-47FD-9E82-47853675C211}" srcOrd="0" destOrd="0" presId="urn:microsoft.com/office/officeart/2008/layout/LinedList"/>
    <dgm:cxn modelId="{5EC81C1B-5FAB-4E74-A734-49A74AF1DE1D}" type="presParOf" srcId="{0E4DD2D2-82C5-4A56-AA2F-AC81119F9039}" destId="{4046DA92-28DE-4A2F-87D5-E35BE35C0A67}" srcOrd="1" destOrd="0" presId="urn:microsoft.com/office/officeart/2008/layout/LinedList"/>
    <dgm:cxn modelId="{E74CD40F-FC97-4B26-97A3-83D5C9C3B1EC}" type="presParOf" srcId="{4046DA92-28DE-4A2F-87D5-E35BE35C0A67}" destId="{B62D1AEA-5E18-4C19-827C-331080F375EA}" srcOrd="0" destOrd="0" presId="urn:microsoft.com/office/officeart/2008/layout/LinedList"/>
    <dgm:cxn modelId="{B28B8E5D-9399-44F9-A467-AF25C2400B82}" type="presParOf" srcId="{4046DA92-28DE-4A2F-87D5-E35BE35C0A67}" destId="{51F6D060-7639-4C62-B47A-4E5A86BEAB15}" srcOrd="1" destOrd="0" presId="urn:microsoft.com/office/officeart/2008/layout/LinedList"/>
    <dgm:cxn modelId="{9E47B4F9-2AD5-43AA-9653-5D7CF318E7DD}" type="presParOf" srcId="{51F6D060-7639-4C62-B47A-4E5A86BEAB15}" destId="{9A66677D-183C-43F1-A006-9766F46B959B}" srcOrd="0" destOrd="0" presId="urn:microsoft.com/office/officeart/2008/layout/LinedList"/>
    <dgm:cxn modelId="{5AB3FD51-C0AF-46D7-A6F8-232B1E1C9212}" type="presParOf" srcId="{51F6D060-7639-4C62-B47A-4E5A86BEAB15}" destId="{D56C458A-DC67-4F0E-8959-9146B44FDE6C}" srcOrd="1" destOrd="0" presId="urn:microsoft.com/office/officeart/2008/layout/LinedList"/>
    <dgm:cxn modelId="{015B71B1-3F56-43A0-9C5E-A6B52C8DC748}" type="presParOf" srcId="{51F6D060-7639-4C62-B47A-4E5A86BEAB15}" destId="{0813CDF6-8DC2-44A0-A0AE-DE3E041F4F1A}" srcOrd="2" destOrd="0" presId="urn:microsoft.com/office/officeart/2008/layout/LinedList"/>
    <dgm:cxn modelId="{963FB851-7971-4CC0-8D7A-6C9BDCB69BAB}" type="presParOf" srcId="{4046DA92-28DE-4A2F-87D5-E35BE35C0A67}" destId="{1841BE82-A9F7-4B00-94F5-F08947F4C20A}" srcOrd="2" destOrd="0" presId="urn:microsoft.com/office/officeart/2008/layout/LinedList"/>
    <dgm:cxn modelId="{6657EAA3-661B-4F6B-BBD3-62EECE2AADEC}" type="presParOf" srcId="{4046DA92-28DE-4A2F-87D5-E35BE35C0A67}" destId="{24D6217F-3F7E-4533-B5AF-42D807824D52}" srcOrd="3" destOrd="0" presId="urn:microsoft.com/office/officeart/2008/layout/LinedList"/>
    <dgm:cxn modelId="{FDE28DBD-8033-4D4E-88DF-242A223D9825}" type="presParOf" srcId="{4046DA92-28DE-4A2F-87D5-E35BE35C0A67}" destId="{875764C3-0D7E-4FE2-8C0A-1835890BE73E}" srcOrd="4" destOrd="0" presId="urn:microsoft.com/office/officeart/2008/layout/LinedList"/>
    <dgm:cxn modelId="{F81C8128-B753-4481-82B0-2A3BB2D923B9}" type="presParOf" srcId="{875764C3-0D7E-4FE2-8C0A-1835890BE73E}" destId="{6F268060-D98A-4489-BE1C-AE9BA2732536}" srcOrd="0" destOrd="0" presId="urn:microsoft.com/office/officeart/2008/layout/LinedList"/>
    <dgm:cxn modelId="{2B03C8FA-6B6F-44F3-A2FD-F650E34EA354}" type="presParOf" srcId="{875764C3-0D7E-4FE2-8C0A-1835890BE73E}" destId="{1DAF7DAF-8D8D-4011-BEA0-7741C4820C2D}" srcOrd="1" destOrd="0" presId="urn:microsoft.com/office/officeart/2008/layout/LinedList"/>
    <dgm:cxn modelId="{5D6B77BD-C162-47A9-B8F3-1921320124FC}" type="presParOf" srcId="{875764C3-0D7E-4FE2-8C0A-1835890BE73E}" destId="{F7C3917A-F266-496D-B1C8-E7CF870E0B39}" srcOrd="2" destOrd="0" presId="urn:microsoft.com/office/officeart/2008/layout/LinedList"/>
    <dgm:cxn modelId="{08DCF776-431E-4D62-B52F-CCF01AE4FF75}" type="presParOf" srcId="{4046DA92-28DE-4A2F-87D5-E35BE35C0A67}" destId="{BA23B876-58B6-4984-B4AA-237EFACC959F}" srcOrd="5" destOrd="0" presId="urn:microsoft.com/office/officeart/2008/layout/LinedList"/>
    <dgm:cxn modelId="{1930D912-BA67-425B-B350-52E11EE1C699}" type="presParOf" srcId="{4046DA92-28DE-4A2F-87D5-E35BE35C0A67}" destId="{03F7F258-C1E4-4165-8B83-527725351028}" srcOrd="6" destOrd="0" presId="urn:microsoft.com/office/officeart/2008/layout/LinedList"/>
    <dgm:cxn modelId="{EEA04118-59AD-49F0-ADC0-BF8EAB1F3F3C}" type="presParOf" srcId="{4046DA92-28DE-4A2F-87D5-E35BE35C0A67}" destId="{026819C7-B538-48B1-8141-B90E633F511C}" srcOrd="7" destOrd="0" presId="urn:microsoft.com/office/officeart/2008/layout/LinedList"/>
    <dgm:cxn modelId="{FAA7A501-AC11-44C9-B70A-42FB8C6F56CF}" type="presParOf" srcId="{026819C7-B538-48B1-8141-B90E633F511C}" destId="{54272CDA-8D1D-4CD9-A01C-23D7030A44C3}" srcOrd="0" destOrd="0" presId="urn:microsoft.com/office/officeart/2008/layout/LinedList"/>
    <dgm:cxn modelId="{A4B7E006-67AC-4B86-857D-3CF3205ABD0C}" type="presParOf" srcId="{026819C7-B538-48B1-8141-B90E633F511C}" destId="{1652CEBB-34D9-4179-86EE-F5DCD0C82CD8}" srcOrd="1" destOrd="0" presId="urn:microsoft.com/office/officeart/2008/layout/LinedList"/>
    <dgm:cxn modelId="{2B7C6FB5-A70D-4EB1-BC11-93E391774F77}" type="presParOf" srcId="{026819C7-B538-48B1-8141-B90E633F511C}" destId="{E0338668-3E89-47D8-B84A-F3DE404EC6E7}" srcOrd="2" destOrd="0" presId="urn:microsoft.com/office/officeart/2008/layout/LinedList"/>
    <dgm:cxn modelId="{F9170733-9DE1-4D48-9C41-C20A69F0FD17}" type="presParOf" srcId="{4046DA92-28DE-4A2F-87D5-E35BE35C0A67}" destId="{DE189732-E6E0-44DB-997F-8253F4F29B0E}" srcOrd="8" destOrd="0" presId="urn:microsoft.com/office/officeart/2008/layout/LinedList"/>
    <dgm:cxn modelId="{BB64A9D8-C8E3-445C-A1D2-4A7CD2ABE376}" type="presParOf" srcId="{4046DA92-28DE-4A2F-87D5-E35BE35C0A67}" destId="{E0EB247B-ECE8-4BE6-B2A8-124ED6AB6BBB}" srcOrd="9" destOrd="0" presId="urn:microsoft.com/office/officeart/2008/layout/LinedList"/>
    <dgm:cxn modelId="{917C0681-EAE6-4160-B063-039AAD2C7733}" type="presParOf" srcId="{4046DA92-28DE-4A2F-87D5-E35BE35C0A67}" destId="{83406245-5390-489C-ACB0-C72C4E0AC8E9}" srcOrd="10" destOrd="0" presId="urn:microsoft.com/office/officeart/2008/layout/LinedList"/>
    <dgm:cxn modelId="{B5F16550-4442-46D9-BA39-905718A959D7}" type="presParOf" srcId="{83406245-5390-489C-ACB0-C72C4E0AC8E9}" destId="{62ED41EE-C332-4469-83A5-5126F6F5ECD1}" srcOrd="0" destOrd="0" presId="urn:microsoft.com/office/officeart/2008/layout/LinedList"/>
    <dgm:cxn modelId="{F5F0800A-CDAF-458F-9B46-4804BE9E2D32}" type="presParOf" srcId="{83406245-5390-489C-ACB0-C72C4E0AC8E9}" destId="{0F6500C2-CDC1-4030-BBA6-8FF13593761E}" srcOrd="1" destOrd="0" presId="urn:microsoft.com/office/officeart/2008/layout/LinedList"/>
    <dgm:cxn modelId="{D981E75B-77C8-46A2-8606-BBE02ED2DB6F}" type="presParOf" srcId="{83406245-5390-489C-ACB0-C72C4E0AC8E9}" destId="{50AD2099-EC1F-48E5-AE09-EA8CCF6A51E0}" srcOrd="2" destOrd="0" presId="urn:microsoft.com/office/officeart/2008/layout/LinedList"/>
    <dgm:cxn modelId="{E1910845-A4FB-4097-9187-5243EC0A6E57}" type="presParOf" srcId="{4046DA92-28DE-4A2F-87D5-E35BE35C0A67}" destId="{AF50EA58-5F7E-4301-8F6F-AB895D6105C3}" srcOrd="11" destOrd="0" presId="urn:microsoft.com/office/officeart/2008/layout/LinedList"/>
    <dgm:cxn modelId="{DC5B9A3F-D659-4CAD-B0D2-9C094362D3E6}" type="presParOf" srcId="{4046DA92-28DE-4A2F-87D5-E35BE35C0A67}" destId="{6C886404-FFDB-4570-AF69-42AF5CFE9D72}" srcOrd="12" destOrd="0" presId="urn:microsoft.com/office/officeart/2008/layout/LinedList"/>
    <dgm:cxn modelId="{56E6A97F-51D9-40BA-811A-6A6F814DAB10}" type="presParOf" srcId="{4046DA92-28DE-4A2F-87D5-E35BE35C0A67}" destId="{35F5ACFE-6E10-4F3A-8A32-291AAB1A3888}" srcOrd="13" destOrd="0" presId="urn:microsoft.com/office/officeart/2008/layout/LinedList"/>
    <dgm:cxn modelId="{ACCA0BD9-7BCB-4C77-97D1-75744A8A4592}" type="presParOf" srcId="{35F5ACFE-6E10-4F3A-8A32-291AAB1A3888}" destId="{BF642E8F-46C4-4FC7-886E-AE4EBC54975E}" srcOrd="0" destOrd="0" presId="urn:microsoft.com/office/officeart/2008/layout/LinedList"/>
    <dgm:cxn modelId="{F2CABBF7-0D15-46E2-B284-CCBB3F014818}" type="presParOf" srcId="{35F5ACFE-6E10-4F3A-8A32-291AAB1A3888}" destId="{D086B5E4-FF6A-4BE1-A00E-739720641F85}" srcOrd="1" destOrd="0" presId="urn:microsoft.com/office/officeart/2008/layout/LinedList"/>
    <dgm:cxn modelId="{C82CAF62-D077-4600-955A-56E995BA47A7}" type="presParOf" srcId="{35F5ACFE-6E10-4F3A-8A32-291AAB1A3888}" destId="{E5E2CA9D-2A05-44FC-BD45-304AE04092AE}" srcOrd="2" destOrd="0" presId="urn:microsoft.com/office/officeart/2008/layout/LinedList"/>
    <dgm:cxn modelId="{D5B7151F-76DE-4358-A5ED-D109DCDDC588}" type="presParOf" srcId="{4046DA92-28DE-4A2F-87D5-E35BE35C0A67}" destId="{9180835D-A4C2-45BE-8710-6FC39A60950B}" srcOrd="14" destOrd="0" presId="urn:microsoft.com/office/officeart/2008/layout/LinedList"/>
    <dgm:cxn modelId="{0619C1BE-E788-4DA4-ABFE-7ACB4862E54C}" type="presParOf" srcId="{4046DA92-28DE-4A2F-87D5-E35BE35C0A67}" destId="{079CC646-6021-4AF1-9010-B6C9830DF7AD}" srcOrd="15" destOrd="0" presId="urn:microsoft.com/office/officeart/2008/layout/LinedList"/>
    <dgm:cxn modelId="{94AC7FB1-D8AF-44F7-AC63-C9F36B4AA7BF}" type="presParOf" srcId="{4046DA92-28DE-4A2F-87D5-E35BE35C0A67}" destId="{57EBFEB2-738F-41B8-9352-AE6089B7C927}" srcOrd="16" destOrd="0" presId="urn:microsoft.com/office/officeart/2008/layout/LinedList"/>
    <dgm:cxn modelId="{FA745ABD-034D-4562-8246-1417E5F8B94E}" type="presParOf" srcId="{57EBFEB2-738F-41B8-9352-AE6089B7C927}" destId="{8492B7EC-1496-4A11-9BD6-A14B1FEF73A0}" srcOrd="0" destOrd="0" presId="urn:microsoft.com/office/officeart/2008/layout/LinedList"/>
    <dgm:cxn modelId="{5A7B5BF7-8246-4576-9E88-F35F26D6F19C}" type="presParOf" srcId="{57EBFEB2-738F-41B8-9352-AE6089B7C927}" destId="{F2B4495E-2A9D-4AC2-BC94-C3A504270DCF}" srcOrd="1" destOrd="0" presId="urn:microsoft.com/office/officeart/2008/layout/LinedList"/>
    <dgm:cxn modelId="{86B7E1C5-2DE8-4268-A51C-6F17A7D0EE69}" type="presParOf" srcId="{57EBFEB2-738F-41B8-9352-AE6089B7C927}" destId="{C4135C01-EA46-4E5F-A611-CA30B8D82BE8}" srcOrd="2" destOrd="0" presId="urn:microsoft.com/office/officeart/2008/layout/LinedList"/>
    <dgm:cxn modelId="{6C7745BA-8B05-4B4E-B9FB-BF0121AC0311}" type="presParOf" srcId="{4046DA92-28DE-4A2F-87D5-E35BE35C0A67}" destId="{1B27E88B-4107-40F1-92C6-6994A9F5E1E8}" srcOrd="17" destOrd="0" presId="urn:microsoft.com/office/officeart/2008/layout/LinedList"/>
    <dgm:cxn modelId="{FFBF9AC6-175A-4791-B073-5A85724475AD}" type="presParOf" srcId="{4046DA92-28DE-4A2F-87D5-E35BE35C0A67}" destId="{C1112333-2296-42DB-8DC0-D256F25ADC11}" srcOrd="18" destOrd="0" presId="urn:microsoft.com/office/officeart/2008/layout/LinedList"/>
    <dgm:cxn modelId="{361B0E66-9832-47BB-8CE9-1683266913C7}" type="presParOf" srcId="{4046DA92-28DE-4A2F-87D5-E35BE35C0A67}" destId="{A03731E5-EE34-43F3-B4D1-4A9DD3B7FD6C}" srcOrd="19" destOrd="0" presId="urn:microsoft.com/office/officeart/2008/layout/LinedList"/>
    <dgm:cxn modelId="{F5511E44-DF32-41EF-A251-CE98A6488930}" type="presParOf" srcId="{A03731E5-EE34-43F3-B4D1-4A9DD3B7FD6C}" destId="{1193A3AA-1792-4078-8AED-03FF9945A35E}" srcOrd="0" destOrd="0" presId="urn:microsoft.com/office/officeart/2008/layout/LinedList"/>
    <dgm:cxn modelId="{75261856-C4AA-49F1-A6BB-962413792823}" type="presParOf" srcId="{A03731E5-EE34-43F3-B4D1-4A9DD3B7FD6C}" destId="{784FB3A5-2FB7-40B0-B5F7-835065CEC03E}" srcOrd="1" destOrd="0" presId="urn:microsoft.com/office/officeart/2008/layout/LinedList"/>
    <dgm:cxn modelId="{8BB052D0-596F-48A4-AD21-3E91D1B14EF4}" type="presParOf" srcId="{A03731E5-EE34-43F3-B4D1-4A9DD3B7FD6C}" destId="{59A732F1-0FFB-46D0-8A3E-9DDD758C83A7}" srcOrd="2" destOrd="0" presId="urn:microsoft.com/office/officeart/2008/layout/LinedList"/>
    <dgm:cxn modelId="{0DEC2F86-4BF5-4690-9150-C3B9691246B8}" type="presParOf" srcId="{4046DA92-28DE-4A2F-87D5-E35BE35C0A67}" destId="{46CC511E-6A9B-48CB-9A7D-4AC296DDCA00}" srcOrd="20" destOrd="0" presId="urn:microsoft.com/office/officeart/2008/layout/LinedList"/>
    <dgm:cxn modelId="{4C1E76D3-2CEA-45F0-83CF-8D500EE8ECF1}" type="presParOf" srcId="{4046DA92-28DE-4A2F-87D5-E35BE35C0A67}" destId="{C49511E9-9DFE-4FFB-9F2F-55607DAF259F}" srcOrd="21" destOrd="0" presId="urn:microsoft.com/office/officeart/2008/layout/LinedList"/>
    <dgm:cxn modelId="{04B96A14-80CB-47E4-B93C-2F6DF1EDA064}" type="presParOf" srcId="{4046DA92-28DE-4A2F-87D5-E35BE35C0A67}" destId="{610DDD9F-2417-45E9-9DB7-F0C8AB512969}" srcOrd="22" destOrd="0" presId="urn:microsoft.com/office/officeart/2008/layout/LinedList"/>
    <dgm:cxn modelId="{3DC7E057-BFF9-4686-B9A4-2D5419E54983}" type="presParOf" srcId="{610DDD9F-2417-45E9-9DB7-F0C8AB512969}" destId="{8492F5A4-DEFE-40DC-9F10-4C4A050D5BFF}" srcOrd="0" destOrd="0" presId="urn:microsoft.com/office/officeart/2008/layout/LinedList"/>
    <dgm:cxn modelId="{168F61DE-61CC-45B8-BBC1-C3E857C74011}" type="presParOf" srcId="{610DDD9F-2417-45E9-9DB7-F0C8AB512969}" destId="{AA14C3DB-87C3-47A5-9AEA-692AC6B52341}" srcOrd="1" destOrd="0" presId="urn:microsoft.com/office/officeart/2008/layout/LinedList"/>
    <dgm:cxn modelId="{B65CCCC1-2EE6-4003-AF81-B6F5BC7382A4}" type="presParOf" srcId="{610DDD9F-2417-45E9-9DB7-F0C8AB512969}" destId="{AEEBB223-22AA-4FA2-A387-444BBB5AA7D0}" srcOrd="2" destOrd="0" presId="urn:microsoft.com/office/officeart/2008/layout/LinedList"/>
    <dgm:cxn modelId="{206BE462-6078-4160-B9E4-2CE628E54891}" type="presParOf" srcId="{4046DA92-28DE-4A2F-87D5-E35BE35C0A67}" destId="{BF4E2F2C-5738-4403-816C-21F0005CC2E4}" srcOrd="23" destOrd="0" presId="urn:microsoft.com/office/officeart/2008/layout/LinedList"/>
    <dgm:cxn modelId="{33262EFD-EBEE-4A7C-8D3E-4EDE1B3EB96D}" type="presParOf" srcId="{4046DA92-28DE-4A2F-87D5-E35BE35C0A67}" destId="{4552A29E-AF08-4DD6-9C98-E730EB84A932}" srcOrd="24" destOrd="0" presId="urn:microsoft.com/office/officeart/2008/layout/LinedList"/>
    <dgm:cxn modelId="{D0EF5C0B-628C-4724-8B69-DCC5D6D51169}" type="presParOf" srcId="{4046DA92-28DE-4A2F-87D5-E35BE35C0A67}" destId="{F990B00D-F97F-4336-88C3-3D2FA0B6541D}" srcOrd="25" destOrd="0" presId="urn:microsoft.com/office/officeart/2008/layout/LinedList"/>
    <dgm:cxn modelId="{2FBE3F07-D581-4D36-89B5-1147442346DD}" type="presParOf" srcId="{F990B00D-F97F-4336-88C3-3D2FA0B6541D}" destId="{66B07943-A78A-4457-ACF4-07A31341D852}" srcOrd="0" destOrd="0" presId="urn:microsoft.com/office/officeart/2008/layout/LinedList"/>
    <dgm:cxn modelId="{B48E7230-157D-4634-9AB7-57401404DD7A}" type="presParOf" srcId="{F990B00D-F97F-4336-88C3-3D2FA0B6541D}" destId="{36484AAB-AAD0-42B6-A889-852247E2799B}" srcOrd="1" destOrd="0" presId="urn:microsoft.com/office/officeart/2008/layout/LinedList"/>
    <dgm:cxn modelId="{45B62971-BFBB-448E-86AF-627D9786457C}" type="presParOf" srcId="{F990B00D-F97F-4336-88C3-3D2FA0B6541D}" destId="{4C76A6BE-3411-4B12-A1B4-9F1451D4438B}" srcOrd="2" destOrd="0" presId="urn:microsoft.com/office/officeart/2008/layout/LinedList"/>
    <dgm:cxn modelId="{1EBA5CFD-44BF-4795-A1F7-781D7E2B69DA}" type="presParOf" srcId="{4046DA92-28DE-4A2F-87D5-E35BE35C0A67}" destId="{42127D09-BB10-4A37-BBB2-077B8D10E011}" srcOrd="26" destOrd="0" presId="urn:microsoft.com/office/officeart/2008/layout/LinedList"/>
    <dgm:cxn modelId="{9C795284-EA05-4F20-B603-272C0F02A3C2}" type="presParOf" srcId="{4046DA92-28DE-4A2F-87D5-E35BE35C0A67}" destId="{57DB6230-EA58-4357-AF87-7804262C4FD4}" srcOrd="27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443DD-C532-4630-A976-948216D8792C}">
      <dsp:nvSpPr>
        <dsp:cNvPr id="0" name=""/>
        <dsp:cNvSpPr/>
      </dsp:nvSpPr>
      <dsp:spPr>
        <a:xfrm>
          <a:off x="0" y="676899"/>
          <a:ext cx="3138565" cy="1883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28 million people with disabilities </a:t>
          </a:r>
          <a:r>
            <a:rPr lang="en-US" sz="2000" kern="1200" dirty="0"/>
            <a:t>(PWDs).</a:t>
          </a:r>
        </a:p>
      </dsp:txBody>
      <dsp:txXfrm>
        <a:off x="0" y="676899"/>
        <a:ext cx="3138565" cy="1883139"/>
      </dsp:txXfrm>
    </dsp:sp>
    <dsp:sp modelId="{BC20B01F-2FA7-4A75-B5C0-39B4BFAA54C5}">
      <dsp:nvSpPr>
        <dsp:cNvPr id="0" name=""/>
        <dsp:cNvSpPr/>
      </dsp:nvSpPr>
      <dsp:spPr>
        <a:xfrm>
          <a:off x="3452422" y="676899"/>
          <a:ext cx="3138565" cy="1883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Lack of </a:t>
          </a:r>
          <a:r>
            <a:rPr lang="en-US" sz="2000" b="1" kern="1200" dirty="0"/>
            <a:t>awareness and sensitivity </a:t>
          </a:r>
          <a:r>
            <a:rPr lang="en-US" sz="2000" kern="1200" dirty="0"/>
            <a:t>to diverse needs of PWDs</a:t>
          </a:r>
        </a:p>
      </dsp:txBody>
      <dsp:txXfrm>
        <a:off x="3452422" y="676899"/>
        <a:ext cx="3138565" cy="1883139"/>
      </dsp:txXfrm>
    </dsp:sp>
    <dsp:sp modelId="{066B3889-CF54-4EAC-991A-4095E5260951}">
      <dsp:nvSpPr>
        <dsp:cNvPr id="0" name=""/>
        <dsp:cNvSpPr/>
      </dsp:nvSpPr>
      <dsp:spPr>
        <a:xfrm>
          <a:off x="6904844" y="676899"/>
          <a:ext cx="3138565" cy="1883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Lack of social inclusion </a:t>
          </a:r>
          <a:r>
            <a:rPr lang="en-US" sz="2000" kern="1200" dirty="0"/>
            <a:t>of PWDs</a:t>
          </a:r>
        </a:p>
      </dsp:txBody>
      <dsp:txXfrm>
        <a:off x="6904844" y="676899"/>
        <a:ext cx="3138565" cy="1883139"/>
      </dsp:txXfrm>
    </dsp:sp>
    <dsp:sp modelId="{892C1703-5257-432D-8C5B-0BC4D3F26168}">
      <dsp:nvSpPr>
        <dsp:cNvPr id="0" name=""/>
        <dsp:cNvSpPr/>
      </dsp:nvSpPr>
      <dsp:spPr>
        <a:xfrm>
          <a:off x="0" y="2873895"/>
          <a:ext cx="3138565" cy="1883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Lack of reliable and easy-to-access data on medical and social needs</a:t>
          </a:r>
          <a:r>
            <a:rPr lang="en-US" sz="2000" kern="1200" dirty="0"/>
            <a:t> of PWDs</a:t>
          </a:r>
        </a:p>
      </dsp:txBody>
      <dsp:txXfrm>
        <a:off x="0" y="2873895"/>
        <a:ext cx="3138565" cy="1883139"/>
      </dsp:txXfrm>
    </dsp:sp>
    <dsp:sp modelId="{1A707430-A17B-43E5-A805-1354D7E409E8}">
      <dsp:nvSpPr>
        <dsp:cNvPr id="0" name=""/>
        <dsp:cNvSpPr/>
      </dsp:nvSpPr>
      <dsp:spPr>
        <a:xfrm>
          <a:off x="3452422" y="2873895"/>
          <a:ext cx="3138565" cy="1883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Poor treatment compliance</a:t>
          </a:r>
          <a:r>
            <a:rPr lang="en-US" sz="2000" kern="1200" dirty="0"/>
            <a:t>, worsening of disability.</a:t>
          </a:r>
        </a:p>
      </dsp:txBody>
      <dsp:txXfrm>
        <a:off x="3452422" y="2873895"/>
        <a:ext cx="3138565" cy="1883139"/>
      </dsp:txXfrm>
    </dsp:sp>
    <dsp:sp modelId="{7055FB30-882A-4A02-B012-8C1AB9B2D273}">
      <dsp:nvSpPr>
        <dsp:cNvPr id="0" name=""/>
        <dsp:cNvSpPr/>
      </dsp:nvSpPr>
      <dsp:spPr>
        <a:xfrm>
          <a:off x="6904844" y="2873895"/>
          <a:ext cx="3138565" cy="18831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Disparate sources of information </a:t>
          </a:r>
          <a:r>
            <a:rPr lang="en-US" sz="2000" kern="1200" dirty="0"/>
            <a:t>on rights and social entitlements of PWDs.</a:t>
          </a:r>
        </a:p>
      </dsp:txBody>
      <dsp:txXfrm>
        <a:off x="6904844" y="2873895"/>
        <a:ext cx="3138565" cy="1883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D6C0F-C780-49B6-8557-19C03AA57EE3}">
      <dsp:nvSpPr>
        <dsp:cNvPr id="0" name=""/>
        <dsp:cNvSpPr/>
      </dsp:nvSpPr>
      <dsp:spPr>
        <a:xfrm rot="5400000">
          <a:off x="206479" y="3582804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234B9-43CD-47C9-B7E9-59F6508B4339}">
      <dsp:nvSpPr>
        <dsp:cNvPr id="0" name=""/>
        <dsp:cNvSpPr/>
      </dsp:nvSpPr>
      <dsp:spPr>
        <a:xfrm>
          <a:off x="105998" y="3882076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Explanation for signs &amp; symptoms</a:t>
          </a:r>
          <a:endParaRPr lang="en-US" sz="1600" kern="1200" dirty="0"/>
        </a:p>
      </dsp:txBody>
      <dsp:txXfrm>
        <a:off x="105998" y="3882076"/>
        <a:ext cx="904279" cy="792654"/>
      </dsp:txXfrm>
    </dsp:sp>
    <dsp:sp modelId="{672108E5-68A2-4569-BBBA-CFCBB9566FB6}">
      <dsp:nvSpPr>
        <dsp:cNvPr id="0" name=""/>
        <dsp:cNvSpPr/>
      </dsp:nvSpPr>
      <dsp:spPr>
        <a:xfrm>
          <a:off x="839659" y="3509062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868B8-71A1-4809-9BF0-29531A5DB40D}">
      <dsp:nvSpPr>
        <dsp:cNvPr id="0" name=""/>
        <dsp:cNvSpPr/>
      </dsp:nvSpPr>
      <dsp:spPr>
        <a:xfrm rot="5400000">
          <a:off x="1313494" y="3308872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9530B-4DE8-41A6-B3C5-F0DA9B907354}">
      <dsp:nvSpPr>
        <dsp:cNvPr id="0" name=""/>
        <dsp:cNvSpPr/>
      </dsp:nvSpPr>
      <dsp:spPr>
        <a:xfrm>
          <a:off x="1213013" y="3608144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Contact details of specialists / institutions</a:t>
          </a:r>
        </a:p>
      </dsp:txBody>
      <dsp:txXfrm>
        <a:off x="1213013" y="3608144"/>
        <a:ext cx="904279" cy="792654"/>
      </dsp:txXfrm>
    </dsp:sp>
    <dsp:sp modelId="{96CA2508-3A20-438D-80E1-F38464543E61}">
      <dsp:nvSpPr>
        <dsp:cNvPr id="0" name=""/>
        <dsp:cNvSpPr/>
      </dsp:nvSpPr>
      <dsp:spPr>
        <a:xfrm>
          <a:off x="1946674" y="3235130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80119-FE2E-469D-93A9-502956591200}">
      <dsp:nvSpPr>
        <dsp:cNvPr id="0" name=""/>
        <dsp:cNvSpPr/>
      </dsp:nvSpPr>
      <dsp:spPr>
        <a:xfrm rot="5400000">
          <a:off x="2420509" y="3034940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61CDF-1AAB-4D89-BFDB-246D42DB60FF}">
      <dsp:nvSpPr>
        <dsp:cNvPr id="0" name=""/>
        <dsp:cNvSpPr/>
      </dsp:nvSpPr>
      <dsp:spPr>
        <a:xfrm>
          <a:off x="2320029" y="3334212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Reminders to go for early diagnosis </a:t>
          </a:r>
        </a:p>
      </dsp:txBody>
      <dsp:txXfrm>
        <a:off x="2320029" y="3334212"/>
        <a:ext cx="904279" cy="792654"/>
      </dsp:txXfrm>
    </dsp:sp>
    <dsp:sp modelId="{BCEDB9A6-A432-44EC-A9D2-837C778BFB23}">
      <dsp:nvSpPr>
        <dsp:cNvPr id="0" name=""/>
        <dsp:cNvSpPr/>
      </dsp:nvSpPr>
      <dsp:spPr>
        <a:xfrm>
          <a:off x="3053690" y="2961198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69A3AF-112A-4C67-9190-BF4A144FC9A3}">
      <dsp:nvSpPr>
        <dsp:cNvPr id="0" name=""/>
        <dsp:cNvSpPr/>
      </dsp:nvSpPr>
      <dsp:spPr>
        <a:xfrm rot="5400000">
          <a:off x="3527524" y="2761008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AE249-7713-46FE-B740-B0FC160AF63A}">
      <dsp:nvSpPr>
        <dsp:cNvPr id="0" name=""/>
        <dsp:cNvSpPr/>
      </dsp:nvSpPr>
      <dsp:spPr>
        <a:xfrm>
          <a:off x="3427044" y="3060280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Instructions on what questions to ask a doctor</a:t>
          </a:r>
        </a:p>
      </dsp:txBody>
      <dsp:txXfrm>
        <a:off x="3427044" y="3060280"/>
        <a:ext cx="904279" cy="792654"/>
      </dsp:txXfrm>
    </dsp:sp>
    <dsp:sp modelId="{8D003E8D-F55D-4243-AFDC-4CF793EF3620}">
      <dsp:nvSpPr>
        <dsp:cNvPr id="0" name=""/>
        <dsp:cNvSpPr/>
      </dsp:nvSpPr>
      <dsp:spPr>
        <a:xfrm>
          <a:off x="4160705" y="2687266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7599C8-B0FF-462F-857F-9183F1E3DC38}">
      <dsp:nvSpPr>
        <dsp:cNvPr id="0" name=""/>
        <dsp:cNvSpPr/>
      </dsp:nvSpPr>
      <dsp:spPr>
        <a:xfrm rot="5400000">
          <a:off x="4634540" y="2487076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D6A52-9FD2-491C-A093-56724DFC4B2D}">
      <dsp:nvSpPr>
        <dsp:cNvPr id="0" name=""/>
        <dsp:cNvSpPr/>
      </dsp:nvSpPr>
      <dsp:spPr>
        <a:xfrm>
          <a:off x="4534059" y="2786348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Dos and Don’ts (treatment adherence) </a:t>
          </a:r>
        </a:p>
      </dsp:txBody>
      <dsp:txXfrm>
        <a:off x="4534059" y="2786348"/>
        <a:ext cx="904279" cy="792654"/>
      </dsp:txXfrm>
    </dsp:sp>
    <dsp:sp modelId="{4BE4DD51-D0D4-435D-BA92-8372F6CBA106}">
      <dsp:nvSpPr>
        <dsp:cNvPr id="0" name=""/>
        <dsp:cNvSpPr/>
      </dsp:nvSpPr>
      <dsp:spPr>
        <a:xfrm>
          <a:off x="5267720" y="2413334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A61190-4ABB-425B-8849-E39C30BAA73D}">
      <dsp:nvSpPr>
        <dsp:cNvPr id="0" name=""/>
        <dsp:cNvSpPr/>
      </dsp:nvSpPr>
      <dsp:spPr>
        <a:xfrm rot="5400000">
          <a:off x="5741555" y="2213144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9F0D3-46B7-4932-9E07-518413049329}">
      <dsp:nvSpPr>
        <dsp:cNvPr id="0" name=""/>
        <dsp:cNvSpPr/>
      </dsp:nvSpPr>
      <dsp:spPr>
        <a:xfrm>
          <a:off x="5641074" y="2512416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Reminders for medicines and follow-ups</a:t>
          </a:r>
        </a:p>
      </dsp:txBody>
      <dsp:txXfrm>
        <a:off x="5641074" y="2512416"/>
        <a:ext cx="904279" cy="792654"/>
      </dsp:txXfrm>
    </dsp:sp>
    <dsp:sp modelId="{899AFC84-E55D-4624-907C-6362755B8979}">
      <dsp:nvSpPr>
        <dsp:cNvPr id="0" name=""/>
        <dsp:cNvSpPr/>
      </dsp:nvSpPr>
      <dsp:spPr>
        <a:xfrm>
          <a:off x="6374735" y="2139402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9E36E0-935F-41A8-B350-7DCE9909C8C5}">
      <dsp:nvSpPr>
        <dsp:cNvPr id="0" name=""/>
        <dsp:cNvSpPr/>
      </dsp:nvSpPr>
      <dsp:spPr>
        <a:xfrm rot="5400000">
          <a:off x="6848570" y="1939212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A2713-793D-4966-9DAA-3A05E298E3E6}">
      <dsp:nvSpPr>
        <dsp:cNvPr id="0" name=""/>
        <dsp:cNvSpPr/>
      </dsp:nvSpPr>
      <dsp:spPr>
        <a:xfrm>
          <a:off x="6748089" y="2238484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Reminders on looking for complications and side-effects </a:t>
          </a:r>
        </a:p>
      </dsp:txBody>
      <dsp:txXfrm>
        <a:off x="6748089" y="2238484"/>
        <a:ext cx="904279" cy="792654"/>
      </dsp:txXfrm>
    </dsp:sp>
    <dsp:sp modelId="{1BB00AB0-1476-4307-8370-284F6484644A}">
      <dsp:nvSpPr>
        <dsp:cNvPr id="0" name=""/>
        <dsp:cNvSpPr/>
      </dsp:nvSpPr>
      <dsp:spPr>
        <a:xfrm>
          <a:off x="7481751" y="1865470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F3341-DA41-4C37-83B1-16ABFBEDC578}">
      <dsp:nvSpPr>
        <dsp:cNvPr id="0" name=""/>
        <dsp:cNvSpPr/>
      </dsp:nvSpPr>
      <dsp:spPr>
        <a:xfrm rot="5400000">
          <a:off x="7955585" y="1665280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9D225E-C5E5-40B3-AB72-8F604B80C3CE}">
      <dsp:nvSpPr>
        <dsp:cNvPr id="0" name=""/>
        <dsp:cNvSpPr/>
      </dsp:nvSpPr>
      <dsp:spPr>
        <a:xfrm>
          <a:off x="7855105" y="1964552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Interactions with counsellors or helpline</a:t>
          </a:r>
        </a:p>
      </dsp:txBody>
      <dsp:txXfrm>
        <a:off x="7855105" y="1964552"/>
        <a:ext cx="904279" cy="792654"/>
      </dsp:txXfrm>
    </dsp:sp>
    <dsp:sp modelId="{68129D36-13B4-4110-9693-0BFE4A8FC517}">
      <dsp:nvSpPr>
        <dsp:cNvPr id="0" name=""/>
        <dsp:cNvSpPr/>
      </dsp:nvSpPr>
      <dsp:spPr>
        <a:xfrm>
          <a:off x="8588766" y="1591538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3BB4C1-7340-415D-8560-8FC2A069093C}">
      <dsp:nvSpPr>
        <dsp:cNvPr id="0" name=""/>
        <dsp:cNvSpPr/>
      </dsp:nvSpPr>
      <dsp:spPr>
        <a:xfrm rot="5400000">
          <a:off x="9062601" y="1391348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72173-BAAD-452F-867F-0AEECE78D5CF}">
      <dsp:nvSpPr>
        <dsp:cNvPr id="0" name=""/>
        <dsp:cNvSpPr/>
      </dsp:nvSpPr>
      <dsp:spPr>
        <a:xfrm>
          <a:off x="8962120" y="1690620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Positive testimonials of recovered patients</a:t>
          </a:r>
        </a:p>
      </dsp:txBody>
      <dsp:txXfrm>
        <a:off x="8962120" y="1690620"/>
        <a:ext cx="904279" cy="792654"/>
      </dsp:txXfrm>
    </dsp:sp>
    <dsp:sp modelId="{95EC24EF-C2CF-499D-8B7D-098B47920CEA}">
      <dsp:nvSpPr>
        <dsp:cNvPr id="0" name=""/>
        <dsp:cNvSpPr/>
      </dsp:nvSpPr>
      <dsp:spPr>
        <a:xfrm>
          <a:off x="9695781" y="1317606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8B7503-545D-4202-B056-07727198D503}">
      <dsp:nvSpPr>
        <dsp:cNvPr id="0" name=""/>
        <dsp:cNvSpPr/>
      </dsp:nvSpPr>
      <dsp:spPr>
        <a:xfrm rot="5400000">
          <a:off x="10169616" y="1117416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F3343-B7B9-4F58-9B64-2D40C56B700C}">
      <dsp:nvSpPr>
        <dsp:cNvPr id="0" name=""/>
        <dsp:cNvSpPr/>
      </dsp:nvSpPr>
      <dsp:spPr>
        <a:xfrm>
          <a:off x="10069135" y="1416688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Acknowledge effort of the caregivers</a:t>
          </a:r>
        </a:p>
      </dsp:txBody>
      <dsp:txXfrm>
        <a:off x="10069135" y="1416688"/>
        <a:ext cx="904279" cy="792654"/>
      </dsp:txXfrm>
    </dsp:sp>
    <dsp:sp modelId="{BC086997-CAE1-441F-953C-93F4675B2F57}">
      <dsp:nvSpPr>
        <dsp:cNvPr id="0" name=""/>
        <dsp:cNvSpPr/>
      </dsp:nvSpPr>
      <dsp:spPr>
        <a:xfrm>
          <a:off x="10802796" y="1043674"/>
          <a:ext cx="170618" cy="170618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F1C933-0E07-4A7F-82B3-411CCE7C04FC}">
      <dsp:nvSpPr>
        <dsp:cNvPr id="0" name=""/>
        <dsp:cNvSpPr/>
      </dsp:nvSpPr>
      <dsp:spPr>
        <a:xfrm rot="5400000">
          <a:off x="11276631" y="843484"/>
          <a:ext cx="601951" cy="1001633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58DDA-B232-4BE9-B1DC-46AE3FBE0963}">
      <dsp:nvSpPr>
        <dsp:cNvPr id="0" name=""/>
        <dsp:cNvSpPr/>
      </dsp:nvSpPr>
      <dsp:spPr>
        <a:xfrm>
          <a:off x="11176150" y="1142756"/>
          <a:ext cx="904279" cy="792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rPr>
            <a:t>Explainers on accessing social schemes</a:t>
          </a:r>
        </a:p>
      </dsp:txBody>
      <dsp:txXfrm>
        <a:off x="11176150" y="1142756"/>
        <a:ext cx="904279" cy="792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45D17-7B54-4F3B-B98E-AD5BD2B4668F}">
      <dsp:nvSpPr>
        <dsp:cNvPr id="0" name=""/>
        <dsp:cNvSpPr/>
      </dsp:nvSpPr>
      <dsp:spPr>
        <a:xfrm>
          <a:off x="0" y="79948"/>
          <a:ext cx="812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73F91B-9C16-47FD-9E82-47853675C211}">
      <dsp:nvSpPr>
        <dsp:cNvPr id="0" name=""/>
        <dsp:cNvSpPr/>
      </dsp:nvSpPr>
      <dsp:spPr>
        <a:xfrm>
          <a:off x="0" y="2645"/>
          <a:ext cx="1625600" cy="5413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Resources we need</a:t>
          </a:r>
        </a:p>
      </dsp:txBody>
      <dsp:txXfrm>
        <a:off x="0" y="2645"/>
        <a:ext cx="1625600" cy="5413375"/>
      </dsp:txXfrm>
    </dsp:sp>
    <dsp:sp modelId="{D56C458A-DC67-4F0E-8959-9146B44FDE6C}">
      <dsp:nvSpPr>
        <dsp:cNvPr id="0" name=""/>
        <dsp:cNvSpPr/>
      </dsp:nvSpPr>
      <dsp:spPr>
        <a:xfrm>
          <a:off x="1747520" y="31126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Disability-specific data</a:t>
          </a:r>
        </a:p>
      </dsp:txBody>
      <dsp:txXfrm>
        <a:off x="1747520" y="31126"/>
        <a:ext cx="6380480" cy="569620"/>
      </dsp:txXfrm>
    </dsp:sp>
    <dsp:sp modelId="{1841BE82-A9F7-4B00-94F5-F08947F4C20A}">
      <dsp:nvSpPr>
        <dsp:cNvPr id="0" name=""/>
        <dsp:cNvSpPr/>
      </dsp:nvSpPr>
      <dsp:spPr>
        <a:xfrm>
          <a:off x="1625599" y="600747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AF7DAF-8D8D-4011-BEA0-7741C4820C2D}">
      <dsp:nvSpPr>
        <dsp:cNvPr id="0" name=""/>
        <dsp:cNvSpPr/>
      </dsp:nvSpPr>
      <dsp:spPr>
        <a:xfrm>
          <a:off x="1747520" y="629228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Data and perspectives from Japan</a:t>
          </a:r>
        </a:p>
      </dsp:txBody>
      <dsp:txXfrm>
        <a:off x="1747520" y="629228"/>
        <a:ext cx="6380480" cy="569620"/>
      </dsp:txXfrm>
    </dsp:sp>
    <dsp:sp modelId="{BA23B876-58B6-4984-B4AA-237EFACC959F}">
      <dsp:nvSpPr>
        <dsp:cNvPr id="0" name=""/>
        <dsp:cNvSpPr/>
      </dsp:nvSpPr>
      <dsp:spPr>
        <a:xfrm>
          <a:off x="1625599" y="1198848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2CEBB-34D9-4179-86EE-F5DCD0C82CD8}">
      <dsp:nvSpPr>
        <dsp:cNvPr id="0" name=""/>
        <dsp:cNvSpPr/>
      </dsp:nvSpPr>
      <dsp:spPr>
        <a:xfrm>
          <a:off x="1747520" y="1227329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Connections with govt orgs / researchers/ disability networks</a:t>
          </a:r>
        </a:p>
      </dsp:txBody>
      <dsp:txXfrm>
        <a:off x="1747520" y="1227329"/>
        <a:ext cx="6380480" cy="569620"/>
      </dsp:txXfrm>
    </dsp:sp>
    <dsp:sp modelId="{DE189732-E6E0-44DB-997F-8253F4F29B0E}">
      <dsp:nvSpPr>
        <dsp:cNvPr id="0" name=""/>
        <dsp:cNvSpPr/>
      </dsp:nvSpPr>
      <dsp:spPr>
        <a:xfrm>
          <a:off x="1625599" y="1796949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500C2-CDC1-4030-BBA6-8FF13593761E}">
      <dsp:nvSpPr>
        <dsp:cNvPr id="0" name=""/>
        <dsp:cNvSpPr/>
      </dsp:nvSpPr>
      <dsp:spPr>
        <a:xfrm>
          <a:off x="1747520" y="1825430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Data on doctors/ service providers</a:t>
          </a:r>
        </a:p>
      </dsp:txBody>
      <dsp:txXfrm>
        <a:off x="1747520" y="1825430"/>
        <a:ext cx="6380480" cy="569620"/>
      </dsp:txXfrm>
    </dsp:sp>
    <dsp:sp modelId="{AF50EA58-5F7E-4301-8F6F-AB895D6105C3}">
      <dsp:nvSpPr>
        <dsp:cNvPr id="0" name=""/>
        <dsp:cNvSpPr/>
      </dsp:nvSpPr>
      <dsp:spPr>
        <a:xfrm>
          <a:off x="1625599" y="2395051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86B5E4-FF6A-4BE1-A00E-739720641F85}">
      <dsp:nvSpPr>
        <dsp:cNvPr id="0" name=""/>
        <dsp:cNvSpPr/>
      </dsp:nvSpPr>
      <dsp:spPr>
        <a:xfrm>
          <a:off x="1747520" y="2423532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Tech Stack</a:t>
          </a:r>
          <a:endParaRPr lang="en-US" sz="2000" kern="1200" dirty="0"/>
        </a:p>
      </dsp:txBody>
      <dsp:txXfrm>
        <a:off x="1747520" y="2423532"/>
        <a:ext cx="6380480" cy="569620"/>
      </dsp:txXfrm>
    </dsp:sp>
    <dsp:sp modelId="{9180835D-A4C2-45BE-8710-6FC39A60950B}">
      <dsp:nvSpPr>
        <dsp:cNvPr id="0" name=""/>
        <dsp:cNvSpPr/>
      </dsp:nvSpPr>
      <dsp:spPr>
        <a:xfrm>
          <a:off x="1625599" y="2993152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B4495E-2A9D-4AC2-BC94-C3A504270DCF}">
      <dsp:nvSpPr>
        <dsp:cNvPr id="0" name=""/>
        <dsp:cNvSpPr/>
      </dsp:nvSpPr>
      <dsp:spPr>
        <a:xfrm>
          <a:off x="1747520" y="3021633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Onboard Doctors + caregivers in the team</a:t>
          </a:r>
        </a:p>
      </dsp:txBody>
      <dsp:txXfrm>
        <a:off x="1747520" y="3021633"/>
        <a:ext cx="6380480" cy="569620"/>
      </dsp:txXfrm>
    </dsp:sp>
    <dsp:sp modelId="{1B27E88B-4107-40F1-92C6-6994A9F5E1E8}">
      <dsp:nvSpPr>
        <dsp:cNvPr id="0" name=""/>
        <dsp:cNvSpPr/>
      </dsp:nvSpPr>
      <dsp:spPr>
        <a:xfrm>
          <a:off x="1625599" y="3591253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4FB3A5-2FB7-40B0-B5F7-835065CEC03E}">
      <dsp:nvSpPr>
        <dsp:cNvPr id="0" name=""/>
        <dsp:cNvSpPr/>
      </dsp:nvSpPr>
      <dsp:spPr>
        <a:xfrm>
          <a:off x="1747520" y="3619734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Disability Inclusion consultants</a:t>
          </a:r>
        </a:p>
      </dsp:txBody>
      <dsp:txXfrm>
        <a:off x="1747520" y="3619734"/>
        <a:ext cx="6380480" cy="569620"/>
      </dsp:txXfrm>
    </dsp:sp>
    <dsp:sp modelId="{46CC511E-6A9B-48CB-9A7D-4AC296DDCA00}">
      <dsp:nvSpPr>
        <dsp:cNvPr id="0" name=""/>
        <dsp:cNvSpPr/>
      </dsp:nvSpPr>
      <dsp:spPr>
        <a:xfrm>
          <a:off x="1625599" y="4189355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14C3DB-87C3-47A5-9AEA-692AC6B52341}">
      <dsp:nvSpPr>
        <dsp:cNvPr id="0" name=""/>
        <dsp:cNvSpPr/>
      </dsp:nvSpPr>
      <dsp:spPr>
        <a:xfrm>
          <a:off x="1747520" y="4217836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Mentors +advisors</a:t>
          </a:r>
        </a:p>
      </dsp:txBody>
      <dsp:txXfrm>
        <a:off x="1747520" y="4217836"/>
        <a:ext cx="6380480" cy="569620"/>
      </dsp:txXfrm>
    </dsp:sp>
    <dsp:sp modelId="{BF4E2F2C-5738-4403-816C-21F0005CC2E4}">
      <dsp:nvSpPr>
        <dsp:cNvPr id="0" name=""/>
        <dsp:cNvSpPr/>
      </dsp:nvSpPr>
      <dsp:spPr>
        <a:xfrm>
          <a:off x="1625599" y="4787456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484AAB-AAD0-42B6-A889-852247E2799B}">
      <dsp:nvSpPr>
        <dsp:cNvPr id="0" name=""/>
        <dsp:cNvSpPr/>
      </dsp:nvSpPr>
      <dsp:spPr>
        <a:xfrm>
          <a:off x="1747520" y="4815937"/>
          <a:ext cx="6380480" cy="569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Legal and compliance advisors</a:t>
          </a:r>
        </a:p>
      </dsp:txBody>
      <dsp:txXfrm>
        <a:off x="1747520" y="4815937"/>
        <a:ext cx="6380480" cy="569620"/>
      </dsp:txXfrm>
    </dsp:sp>
    <dsp:sp modelId="{42127D09-BB10-4A37-BBB2-077B8D10E011}">
      <dsp:nvSpPr>
        <dsp:cNvPr id="0" name=""/>
        <dsp:cNvSpPr/>
      </dsp:nvSpPr>
      <dsp:spPr>
        <a:xfrm>
          <a:off x="1625599" y="5385557"/>
          <a:ext cx="650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5A274-9F22-848B-645D-3E9F9A722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BA2BC-5CC7-F291-1FEE-4C1DB5BA6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25DC2-1201-4BA2-E2BF-9D8553070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730DF-5FA9-110A-6ABD-6200AA5F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9F7AE-6146-07A9-CA41-FE18252A6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70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6F6B9-061D-1241-A0EE-A303A209E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DAE73-43A4-B494-5000-943EB8C79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6FC7D-DD74-0B72-901F-B56E5EEE5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59478-98F6-0527-456C-26AB1428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960FA-CF08-A831-B0B4-1417B8293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3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32F8-9B85-4FFF-768A-A919B13C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D933F-8B64-E4BE-12BD-E7E5654DA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CC85D-4F8F-8333-FD62-0EFA4D6DD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4A09E-EC4A-EB07-D0C5-95D69848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95CE8-B93C-9182-04CF-4A3D8EC1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0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90FC8-BAA9-3F9F-E743-23BAE156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A8C7E-A8FF-EDDD-E520-DBD9A54B09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0AC98-FFBA-8661-45B6-DE8EA2170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3ADB1-87B5-080D-CF25-9C9C63B8F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76F03-9A0C-81F3-1A14-B35542DF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E2EFA8-7E58-18A5-697E-87DC778A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99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36807-C27E-DC11-2E45-BFF3CC980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CCF97A-2696-90C5-1526-003475CDC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8D59A-19FC-3CEE-3836-7209D78FA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061E0-B2CE-FBB8-639E-C0CD00F69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D0074-CE78-C9CE-D696-F00AD6363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31C79C-9CE8-60CD-666C-0B4C4E043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658A59-85E0-866C-EDFE-7B066939A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8E14C-D6A2-CDB3-9933-AEF59D025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0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B252-ECC9-6085-1008-3EEFA8CEE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D09D0F-07D8-CF1D-5C9B-1F83068B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278BB3-D8BB-1AE1-2DA7-7BC598D85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2A853-B41B-BC52-8499-BBB50C326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9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A1768B-3505-901E-589C-13261D8E9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A52E6E-FD49-40FE-3E69-55D0FD7C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BA2DE-A712-E570-9593-18C9647D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89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4316C-752D-1D89-A7C5-84066AFE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1B9FD-7144-D524-175D-3D3E59985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40A1-368F-6391-A4E9-67BC6C1AD4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0F1B9-619C-8060-601B-659B98AA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DDF9D8-E454-13A3-445F-5595C4BC6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770C3-4E26-E44D-6DB4-263C0867A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863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AE15-8F92-DF7D-72FC-8A6EB2226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8B43C1-F140-9602-C11C-08E185902F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A8878-C590-54D3-6541-81D9B5373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DC544-77B4-E8BE-7944-65ACD8495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64ADB-4B73-4B4A-1C85-E71D00E2F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B95B1-C752-8CF9-BE9F-E55B7B235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55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F4176-E24B-8B96-F012-E69D8A35D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E39BC1-BD9F-0D5C-35D4-F05901A3F9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829A6-8AED-08C4-74BA-922E34BEA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F3422-72F0-C3E7-C278-1455AA8B6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C9015-1209-1906-85FA-DC26C58E7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7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348E85-7745-C4D5-42B1-A4A75C29E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367CB-982B-D312-EEDA-5DA307F0FA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EABB1-7D81-50DB-5381-752CBB32B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26F99-92EE-E7A8-1544-E6CA603B4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C0C66-E3C1-A293-DDED-B4DF8E31E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0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625348-DDBC-5309-221B-E3CEF353D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D421B-D0C7-9D27-F87D-045EC7CFA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E0C94-4693-F30C-F8BD-006E1BD30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7C36CD-572C-4312-AA94-6C3E823691F0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03244-2504-7194-3BA5-EE8496359C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00EE3-DADD-D8BE-AB6D-1828D931C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BE2BDA-4FDE-4E1D-89CD-E10ADBDF9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107A-D383-3288-22FC-73B0446A0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9489" y="642128"/>
            <a:ext cx="9144000" cy="2786872"/>
          </a:xfrm>
        </p:spPr>
        <p:txBody>
          <a:bodyPr/>
          <a:lstStyle/>
          <a:p>
            <a: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Vrinda" panose="020B0502040204020203" pitchFamily="34" charset="0"/>
              </a:rPr>
              <a:t>Japan-India Transformative Technology Network 2024</a:t>
            </a:r>
            <a:br>
              <a:rPr lang="en-US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Vrinda" panose="020B0502040204020203" pitchFamily="34" charset="0"/>
              </a:rPr>
            </a:b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Vrinda" panose="020B0502040204020203" pitchFamily="34" charset="0"/>
              </a:rPr>
            </a:br>
            <a:r>
              <a:rPr lang="en-US" dirty="0"/>
              <a:t>ENability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898A3-E3FB-5C2B-5C01-060899B0F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925" y="3828272"/>
            <a:ext cx="9144000" cy="6401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By  Hari, Himanshu, Karthik, Kateryna, </a:t>
            </a:r>
          </a:p>
          <a:p>
            <a:r>
              <a:rPr lang="en-US" dirty="0"/>
              <a:t>Romita, Subhojit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10D627-4816-B722-F9C4-1C280E9B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9489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196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107A-D383-3288-22FC-73B0446A0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8656" y="627456"/>
            <a:ext cx="7754911" cy="796610"/>
          </a:xfrm>
        </p:spPr>
        <p:txBody>
          <a:bodyPr>
            <a:normAutofit/>
          </a:bodyPr>
          <a:lstStyle/>
          <a:p>
            <a:r>
              <a:rPr lang="en-US" sz="4800" dirty="0"/>
              <a:t>Challenges we are addressing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10D627-4816-B722-F9C4-1C280E9B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9489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FCE14C8-A7ED-6497-0D8E-44B74609DB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1565460"/>
              </p:ext>
            </p:extLst>
          </p:nvPr>
        </p:nvGraphicFramePr>
        <p:xfrm>
          <a:off x="1349115" y="1640772"/>
          <a:ext cx="10043410" cy="5433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9245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107A-D383-3288-22FC-73B0446A0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3764" y="597475"/>
            <a:ext cx="7754911" cy="79661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What is your proposed solution?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10D627-4816-B722-F9C4-1C280E9B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9489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DB02A8E-A78D-0011-E565-344D09DB20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864032"/>
              </p:ext>
            </p:extLst>
          </p:nvPr>
        </p:nvGraphicFramePr>
        <p:xfrm>
          <a:off x="104931" y="1139944"/>
          <a:ext cx="12087069" cy="571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4463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user flow&#10;&#10;Description automatically generated">
            <a:extLst>
              <a:ext uri="{FF2B5EF4-FFF2-40B4-BE49-F238E27FC236}">
                <a16:creationId xmlns:a16="http://schemas.microsoft.com/office/drawing/2014/main" id="{BC2AF324-A490-B35E-C96F-5FBB333A7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960" y="0"/>
            <a:ext cx="7640760" cy="770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20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125D3A0D-CE8F-B3B7-E611-3A1325DFA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8478" y="203201"/>
            <a:ext cx="14351029" cy="69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25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107A-D383-3288-22FC-73B0446A0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092" y="612465"/>
            <a:ext cx="10203305" cy="79661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What support do we need from other fellows?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10D627-4816-B722-F9C4-1C280E9B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9489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0DD169A-6857-3547-BA11-547CDBFEE0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035352"/>
              </p:ext>
            </p:extLst>
          </p:nvPr>
        </p:nvGraphicFramePr>
        <p:xfrm>
          <a:off x="2226872" y="157578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3547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8" ma:contentTypeDescription="Create a new document." ma:contentTypeScope="" ma:versionID="1cf662b62083b670fb1f79c8033067c1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c4121491804afc0ab4992d42b9708916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9E23F5-4343-405D-8707-CFB1646A789F}"/>
</file>

<file path=customXml/itemProps2.xml><?xml version="1.0" encoding="utf-8"?>
<ds:datastoreItem xmlns:ds="http://schemas.openxmlformats.org/officeDocument/2006/customXml" ds:itemID="{FABC48C3-4149-44EF-B743-6B6F5F9B1506}"/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204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Japan-India Transformative Technology Network 2024  ENability</vt:lpstr>
      <vt:lpstr>Challenges we are addressing</vt:lpstr>
      <vt:lpstr>What is your proposed solution?</vt:lpstr>
      <vt:lpstr>PowerPoint Presentation</vt:lpstr>
      <vt:lpstr>PowerPoint Presentation</vt:lpstr>
      <vt:lpstr>What support do we need from other fellows?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Japan-India Transformative Technology Network 2024  Disability Framework</dc:title>
  <dc:creator>Subhojit Goswami</dc:creator>
  <cp:lastModifiedBy>Subhojit Goswami</cp:lastModifiedBy>
  <cp:revision>3</cp:revision>
  <dcterms:created xsi:type="dcterms:W3CDTF">2024-05-23T10:33:41Z</dcterms:created>
  <dcterms:modified xsi:type="dcterms:W3CDTF">2024-05-23T11:17:44Z</dcterms:modified>
</cp:coreProperties>
</file>