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3"/>
  </p:sldMasterIdLst>
  <p:sldIdLst>
    <p:sldId id="257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77"/>
    <p:restoredTop sz="94694"/>
  </p:normalViewPr>
  <p:slideViewPr>
    <p:cSldViewPr snapToGrid="0">
      <p:cViewPr varScale="1">
        <p:scale>
          <a:sx n="45" d="100"/>
          <a:sy n="45" d="100"/>
        </p:scale>
        <p:origin x="158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2709D-4A78-E94B-92F1-7C3BC0D8BE98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F4BBB-89AA-4B49-A6A5-3157E9A7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869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2709D-4A78-E94B-92F1-7C3BC0D8BE98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F4BBB-89AA-4B49-A6A5-3157E9A7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523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2709D-4A78-E94B-92F1-7C3BC0D8BE98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F4BBB-89AA-4B49-A6A5-3157E9A7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406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2709D-4A78-E94B-92F1-7C3BC0D8BE98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F4BBB-89AA-4B49-A6A5-3157E9A7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8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2709D-4A78-E94B-92F1-7C3BC0D8BE98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F4BBB-89AA-4B49-A6A5-3157E9A7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19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2709D-4A78-E94B-92F1-7C3BC0D8BE98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F4BBB-89AA-4B49-A6A5-3157E9A7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52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2709D-4A78-E94B-92F1-7C3BC0D8BE98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F4BBB-89AA-4B49-A6A5-3157E9A7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13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2709D-4A78-E94B-92F1-7C3BC0D8BE98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F4BBB-89AA-4B49-A6A5-3157E9A7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15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2709D-4A78-E94B-92F1-7C3BC0D8BE98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F4BBB-89AA-4B49-A6A5-3157E9A7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14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2709D-4A78-E94B-92F1-7C3BC0D8BE98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F4BBB-89AA-4B49-A6A5-3157E9A7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686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2709D-4A78-E94B-92F1-7C3BC0D8BE98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F4BBB-89AA-4B49-A6A5-3157E9A7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7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D2709D-4A78-E94B-92F1-7C3BC0D8BE98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9F4BBB-89AA-4B49-A6A5-3157E9A7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183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952DF-3AC0-D98C-20A9-387D23676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</a:rPr>
              <a:t>Problem</a:t>
            </a:r>
            <a:r>
              <a:rPr lang="en-US" sz="3200" dirty="0"/>
              <a:t>: Lack of access to justice among young people in Myanmar who are being subjected to persecution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FA453-B164-263D-FBE1-D6CC8AC6A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56556"/>
            <a:ext cx="7886700" cy="4661958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0070C0"/>
                </a:solidFill>
              </a:rPr>
              <a:t>Youth engagement and empowerment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Awareness of human rights, peace, and justice including transitional justice and sustaining peace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Create a platform for youth to dialogue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Legal directory/handbook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0070C0"/>
                </a:solidFill>
              </a:rPr>
              <a:t>Mobilize resources to support youth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Mapping legal aid and related services in targeted locations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Legal aid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Referral to MHPHSS</a:t>
            </a:r>
          </a:p>
          <a:p>
            <a:pPr marL="914400" lvl="1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0070C0"/>
                </a:solidFill>
              </a:rPr>
              <a:t>Lawyer engagement and empowerment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Awareness to lawyers on violations (documentation and creating visibility)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Training to lawyers on legal procedures for youth protection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Fundraising to support youth protection 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0070C0"/>
                </a:solidFill>
              </a:rPr>
              <a:t>Urge the international community to make pressure on the military junta i.e. Special rapporteur, media 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56468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2AB5C33EC26A4CB234C197A198EEA1" ma:contentTypeVersion="18" ma:contentTypeDescription="Create a new document." ma:contentTypeScope="" ma:versionID="1cf662b62083b670fb1f79c8033067c1">
  <xsd:schema xmlns:xsd="http://www.w3.org/2001/XMLSchema" xmlns:xs="http://www.w3.org/2001/XMLSchema" xmlns:p="http://schemas.microsoft.com/office/2006/metadata/properties" xmlns:ns2="27090c65-df3e-4037-85cd-ed9f2fdb1867" xmlns:ns3="a943f871-ea9d-4c21-9b0b-1d5f3b55ae98" targetNamespace="http://schemas.microsoft.com/office/2006/metadata/properties" ma:root="true" ma:fieldsID="c4121491804afc0ab4992d42b9708916" ns2:_="" ns3:_="">
    <xsd:import namespace="27090c65-df3e-4037-85cd-ed9f2fdb1867"/>
    <xsd:import namespace="a943f871-ea9d-4c21-9b0b-1d5f3b55ae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090c65-df3e-4037-85cd-ed9f2fdb18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51d933-9d47-4fac-b9dd-99e3accbef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43f871-ea9d-4c21-9b0b-1d5f3b55ae9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description="" ma:hidden="true" ma:list="{846707bb-fb85-49dd-a110-d0937aef137d}" ma:internalName="TaxCatchAll" ma:showField="CatchAllData" ma:web="a943f871-ea9d-4c21-9b0b-1d5f3b55ae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636300-D587-4AC3-A8BE-A74A760CBE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090c65-df3e-4037-85cd-ed9f2fdb1867"/>
    <ds:schemaRef ds:uri="a943f871-ea9d-4c21-9b0b-1d5f3b55ae9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016C6AE-034D-41C8-A2AF-766E8998D4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115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Problem: Lack of access to justice among young people in Myanmar who are being subjected to persecution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Problem: Lack of access to justice among young people in Myanmar who are being subjected to persecution </dc:title>
  <dc:creator>Mohammad Jamalul Giducos</dc:creator>
  <cp:lastModifiedBy>Edlira Kastrati</cp:lastModifiedBy>
  <cp:revision>6</cp:revision>
  <dcterms:created xsi:type="dcterms:W3CDTF">2024-05-04T09:12:18Z</dcterms:created>
  <dcterms:modified xsi:type="dcterms:W3CDTF">2024-06-12T15:26:30Z</dcterms:modified>
</cp:coreProperties>
</file>