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2"/>
  </p:notesMasterIdLst>
  <p:sldIdLst>
    <p:sldId id="1733" r:id="rId3"/>
    <p:sldId id="1738" r:id="rId4"/>
    <p:sldId id="1848" r:id="rId5"/>
    <p:sldId id="1779" r:id="rId6"/>
    <p:sldId id="1850" r:id="rId7"/>
    <p:sldId id="1734" r:id="rId8"/>
    <p:sldId id="1849" r:id="rId9"/>
    <p:sldId id="1846" r:id="rId10"/>
    <p:sldId id="173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AC15"/>
    <a:srgbClr val="0A3358"/>
    <a:srgbClr val="D9D9D9"/>
    <a:srgbClr val="FAF6F0"/>
    <a:srgbClr val="0087B2"/>
    <a:srgbClr val="0045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59BC6-AA96-4E35-B9AD-20D6B8C34322}" v="157" dt="2025-05-10T12:27:21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81" autoAdjust="0"/>
    <p:restoredTop sz="95033" autoAdjust="0"/>
  </p:normalViewPr>
  <p:slideViewPr>
    <p:cSldViewPr snapToGrid="0">
      <p:cViewPr>
        <p:scale>
          <a:sx n="66" d="100"/>
          <a:sy n="66" d="100"/>
        </p:scale>
        <p:origin x="413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57F50-E7D6-4E41-849D-24F908568091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8DC7D-5A1E-4FFD-BFF3-CF90C3F21D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02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8E67B-A62C-E713-91EB-6188DC5F2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96BC7-668B-1CC8-AD1B-F9F6226C9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5E487-1B2F-8136-4579-12294831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B0CDC-B2D1-81CD-9E49-04BA22E2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A2478-91F3-9ECB-F99D-F0F5A6B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1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BDA3F-1087-A048-631F-D6D4ABD7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24D31-FCC1-802B-FCAF-F59F83E6B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47F99-79D5-DEAD-42A5-F0E86FA37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45863-839E-717B-1DA6-76F0435B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20E42-694B-AEBD-635D-B369383D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81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20EF-A61F-9D7B-8AD3-835BFB32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BA3D3-A38B-DB40-1EB7-1F2CA1989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C12B1-33AF-DE5D-32FE-DEFE3BCF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7D893-15A9-8F01-0A0E-5646A0372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5E896-298D-FF47-FAB9-D11307945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13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9963-3564-246C-85B9-6B6905B3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22BBB-D1B0-1B08-6FED-469253D99E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56DB9-7BB5-81E3-106C-FFE23F3B2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F3BBB8-F852-F631-14F5-96520024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6F73D0-EDDA-F49E-B191-8BB184D60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55F2F7-A2BA-ADA8-2BE4-DD9C9607F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40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E0253-49F4-D148-7F53-1FB16233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ABB258-9F2C-C8AF-C05C-85666E401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38C55C-8300-0829-FF96-2EBF2E502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46C5DF-3B40-8776-FFDA-B7927C52B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D3693-F7CB-24BF-4B7A-AD83BADD9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005AE8-AE13-9E22-156C-5CE441CD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D56A1-14F7-09E7-02D0-D5769FB2D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228490-4E98-CC33-2C07-6A13AC50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024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2208-9BAE-3B23-006E-590ABAA9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E63A0B-3D8A-2DEF-8819-82D67256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BB78A-88E1-F84B-CFDA-0B9495BAB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A72FD-615C-9CD6-F825-CA24E427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6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73873B-6106-CFEC-2BB3-11C7BF883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034D51-DF0D-7E7B-5D9A-A1DAD8F2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9E133-D180-EB1B-0084-6E59AC7E1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91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BE49-8612-3C9A-F023-B369C61DA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C38E4-D744-FE51-ADAB-4DE1EE27C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04368-8810-AED3-70EC-755BAE9F0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FDC16-1C44-5C08-D61B-CB09B473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0B281-D35B-EC8D-D1D7-E724813B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D4675D-6731-CBB6-C5A1-701FDEF80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99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7A7E-3C2A-494F-43DC-7B451C729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E1FF7-8359-D732-D6C6-583BA692B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B9449-5548-A707-A4D5-EBC213C564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8AB4D-1402-8270-E826-E46A1A20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E8028-67D2-5C02-E046-4EB6ABBD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B087D-91D9-58A6-7ECD-D6E696A68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2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58AC-9261-8CF4-F3CD-CF8258726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6B9C-403C-204E-4EFA-9FFFC3E17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EBF60-F776-FEB3-0CBD-F2632BF20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4874C-832F-08C3-3F16-ADCC7997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49531-DEDF-4B37-F0B3-7CC423048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06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BFF494-3CB6-8338-621F-DA11C3AC0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829D03-C31D-4111-CE21-BB20ED44ED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1225F-5322-9F8D-4420-FEA74D11A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7712D-B7A1-F664-4DA1-F09B9E813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F5991-CC2A-8F31-098F-A6C478B32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5433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44240" y="1122363"/>
            <a:ext cx="8126824" cy="1529396"/>
          </a:xfrm>
        </p:spPr>
        <p:txBody>
          <a:bodyPr anchor="b">
            <a:noAutofit/>
          </a:bodyPr>
          <a:lstStyle>
            <a:lvl1pPr algn="l">
              <a:defRPr sz="6000" cap="all" baseline="0">
                <a:solidFill>
                  <a:srgbClr val="0087B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4240" y="2997838"/>
            <a:ext cx="8126824" cy="1137602"/>
          </a:xfrm>
        </p:spPr>
        <p:txBody>
          <a:bodyPr>
            <a:no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rgbClr val="F0AC1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527BA847-94A7-B67D-E978-00384A9C90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502AE113-7E45-E6C7-4606-B1A3C7E6AC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0" name="Freeform 2">
            <a:extLst>
              <a:ext uri="{FF2B5EF4-FFF2-40B4-BE49-F238E27FC236}">
                <a16:creationId xmlns:a16="http://schemas.microsoft.com/office/drawing/2014/main" id="{7AF7D903-FA95-D09B-905C-B9DB618A3971}"/>
              </a:ext>
            </a:extLst>
          </p:cNvPr>
          <p:cNvSpPr/>
          <p:nvPr userDrawn="1"/>
        </p:nvSpPr>
        <p:spPr>
          <a:xfrm rot="-5400000" flipV="1">
            <a:off x="-370970" y="3920058"/>
            <a:ext cx="3539690" cy="2336195"/>
          </a:xfrm>
          <a:custGeom>
            <a:avLst/>
            <a:gdLst/>
            <a:ahLst/>
            <a:cxnLst/>
            <a:rect l="l" t="t" r="r" b="b"/>
            <a:pathLst>
              <a:path w="3539690" h="2336195">
                <a:moveTo>
                  <a:pt x="0" y="2336196"/>
                </a:moveTo>
                <a:lnTo>
                  <a:pt x="3539690" y="2336196"/>
                </a:lnTo>
                <a:lnTo>
                  <a:pt x="3539690" y="0"/>
                </a:lnTo>
                <a:lnTo>
                  <a:pt x="0" y="0"/>
                </a:lnTo>
                <a:lnTo>
                  <a:pt x="0" y="233619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3" name="Freeform 3">
            <a:extLst>
              <a:ext uri="{FF2B5EF4-FFF2-40B4-BE49-F238E27FC236}">
                <a16:creationId xmlns:a16="http://schemas.microsoft.com/office/drawing/2014/main" id="{CCD0A9B1-E2F9-1211-C644-AAF5731B1761}"/>
              </a:ext>
            </a:extLst>
          </p:cNvPr>
          <p:cNvSpPr/>
          <p:nvPr userDrawn="1"/>
        </p:nvSpPr>
        <p:spPr>
          <a:xfrm rot="5400000" flipH="1" flipV="1">
            <a:off x="10589870" y="179249"/>
            <a:ext cx="1781382" cy="1422879"/>
          </a:xfrm>
          <a:custGeom>
            <a:avLst/>
            <a:gdLst/>
            <a:ahLst/>
            <a:cxnLst/>
            <a:rect l="l" t="t" r="r" b="b"/>
            <a:pathLst>
              <a:path w="1781382" h="1422879">
                <a:moveTo>
                  <a:pt x="1781382" y="1422879"/>
                </a:moveTo>
                <a:lnTo>
                  <a:pt x="0" y="1422879"/>
                </a:lnTo>
                <a:lnTo>
                  <a:pt x="0" y="0"/>
                </a:lnTo>
                <a:lnTo>
                  <a:pt x="1781382" y="0"/>
                </a:lnTo>
                <a:lnTo>
                  <a:pt x="1781382" y="142287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0AEF466-DF32-A879-E099-AA796F165B2D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628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240">
          <p15:clr>
            <a:srgbClr val="FBAE40"/>
          </p15:clr>
        </p15:guide>
        <p15:guide id="4" orient="horz" pos="2260">
          <p15:clr>
            <a:srgbClr val="FBAE40"/>
          </p15:clr>
        </p15:guide>
        <p15:guide id="5" pos="729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ntertitel">
    <p:bg>
      <p:bgPr>
        <a:solidFill>
          <a:srgbClr val="0087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3157C4-7BBE-3303-54D7-740D885B92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050" y="-1"/>
            <a:ext cx="4576549" cy="6861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44240" y="1122363"/>
            <a:ext cx="8126824" cy="1529396"/>
          </a:xfrm>
        </p:spPr>
        <p:txBody>
          <a:bodyPr anchor="b">
            <a:noAutofit/>
          </a:bodyPr>
          <a:lstStyle>
            <a:lvl1pPr algn="l">
              <a:defRPr sz="6000" cap="all" baseline="0">
                <a:solidFill>
                  <a:srgbClr val="0A335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4240" y="2997838"/>
            <a:ext cx="8126824" cy="1137602"/>
          </a:xfrm>
        </p:spPr>
        <p:txBody>
          <a:bodyPr>
            <a:no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rgbClr val="F0AC1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A9120E1C-339C-F829-CB54-BC198E1AE820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087B2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087B2"/>
              </a:solidFill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527BA847-94A7-B67D-E978-00384A9C90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502AE113-7E45-E6C7-4606-B1A3C7E6AC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0" name="Freeform 2">
            <a:extLst>
              <a:ext uri="{FF2B5EF4-FFF2-40B4-BE49-F238E27FC236}">
                <a16:creationId xmlns:a16="http://schemas.microsoft.com/office/drawing/2014/main" id="{7AF7D903-FA95-D09B-905C-B9DB618A3971}"/>
              </a:ext>
            </a:extLst>
          </p:cNvPr>
          <p:cNvSpPr/>
          <p:nvPr userDrawn="1"/>
        </p:nvSpPr>
        <p:spPr>
          <a:xfrm rot="10800000" flipV="1">
            <a:off x="8652310" y="4521805"/>
            <a:ext cx="3539690" cy="2336195"/>
          </a:xfrm>
          <a:custGeom>
            <a:avLst/>
            <a:gdLst/>
            <a:ahLst/>
            <a:cxnLst/>
            <a:rect l="l" t="t" r="r" b="b"/>
            <a:pathLst>
              <a:path w="3539690" h="2336195">
                <a:moveTo>
                  <a:pt x="0" y="2336196"/>
                </a:moveTo>
                <a:lnTo>
                  <a:pt x="3539690" y="2336196"/>
                </a:lnTo>
                <a:lnTo>
                  <a:pt x="3539690" y="0"/>
                </a:lnTo>
                <a:lnTo>
                  <a:pt x="0" y="0"/>
                </a:lnTo>
                <a:lnTo>
                  <a:pt x="0" y="233619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3" name="Freeform 3">
            <a:extLst>
              <a:ext uri="{FF2B5EF4-FFF2-40B4-BE49-F238E27FC236}">
                <a16:creationId xmlns:a16="http://schemas.microsoft.com/office/drawing/2014/main" id="{CCD0A9B1-E2F9-1211-C644-AAF5731B1761}"/>
              </a:ext>
            </a:extLst>
          </p:cNvPr>
          <p:cNvSpPr>
            <a:spLocks noChangeAspect="1"/>
          </p:cNvSpPr>
          <p:nvPr userDrawn="1"/>
        </p:nvSpPr>
        <p:spPr>
          <a:xfrm rot="16200000" flipV="1">
            <a:off x="-24491" y="255265"/>
            <a:ext cx="2536819" cy="2026284"/>
          </a:xfrm>
          <a:custGeom>
            <a:avLst/>
            <a:gdLst/>
            <a:ahLst/>
            <a:cxnLst/>
            <a:rect l="l" t="t" r="r" b="b"/>
            <a:pathLst>
              <a:path w="1781382" h="1422879">
                <a:moveTo>
                  <a:pt x="1781382" y="1422879"/>
                </a:moveTo>
                <a:lnTo>
                  <a:pt x="0" y="1422879"/>
                </a:lnTo>
                <a:lnTo>
                  <a:pt x="0" y="0"/>
                </a:lnTo>
                <a:lnTo>
                  <a:pt x="1781382" y="0"/>
                </a:lnTo>
                <a:lnTo>
                  <a:pt x="1781382" y="1422879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52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240">
          <p15:clr>
            <a:srgbClr val="FBAE40"/>
          </p15:clr>
        </p15:guide>
        <p15:guide id="4" orient="horz" pos="2260">
          <p15:clr>
            <a:srgbClr val="FBAE40"/>
          </p15:clr>
        </p15:guide>
        <p15:guide id="5" pos="729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261" y="898524"/>
            <a:ext cx="8061507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rgbClr val="00458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5261" y="2310817"/>
            <a:ext cx="8061508" cy="3657600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610E732-0E76-0250-7328-C36526FDD0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261" y="6467783"/>
            <a:ext cx="109728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CF40EF9-3196-D9A9-009B-48C9188DD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8021" y="6464608"/>
            <a:ext cx="6938747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22" name="Freeform 5">
            <a:extLst>
              <a:ext uri="{FF2B5EF4-FFF2-40B4-BE49-F238E27FC236}">
                <a16:creationId xmlns:a16="http://schemas.microsoft.com/office/drawing/2014/main" id="{0339FDE2-FE93-29AC-C9CD-DBC52636C3D1}"/>
              </a:ext>
            </a:extLst>
          </p:cNvPr>
          <p:cNvSpPr/>
          <p:nvPr userDrawn="1"/>
        </p:nvSpPr>
        <p:spPr>
          <a:xfrm flipH="1">
            <a:off x="10447468" y="4239566"/>
            <a:ext cx="1744532" cy="2618434"/>
          </a:xfrm>
          <a:custGeom>
            <a:avLst/>
            <a:gdLst/>
            <a:ahLst/>
            <a:cxnLst/>
            <a:rect l="l" t="t" r="r" b="b"/>
            <a:pathLst>
              <a:path w="1744532" h="2618434">
                <a:moveTo>
                  <a:pt x="0" y="0"/>
                </a:moveTo>
                <a:lnTo>
                  <a:pt x="1744532" y="0"/>
                </a:lnTo>
                <a:lnTo>
                  <a:pt x="1744532" y="2618434"/>
                </a:lnTo>
                <a:lnTo>
                  <a:pt x="0" y="2618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68" name="Slide Number Placeholder 5">
            <a:extLst>
              <a:ext uri="{FF2B5EF4-FFF2-40B4-BE49-F238E27FC236}">
                <a16:creationId xmlns:a16="http://schemas.microsoft.com/office/drawing/2014/main" id="{217C200C-F0A2-1561-D6DF-FC83DF2F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248" y="6464607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C7E5480F-FC73-093F-BEFD-EC7B586668B5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81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ight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39189" y="898524"/>
            <a:ext cx="8544186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rgbClr val="0087B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39188" y="2310817"/>
            <a:ext cx="8544187" cy="3657600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2" name="Freeform 2">
            <a:extLst>
              <a:ext uri="{FF2B5EF4-FFF2-40B4-BE49-F238E27FC236}">
                <a16:creationId xmlns:a16="http://schemas.microsoft.com/office/drawing/2014/main" id="{F78A14D7-8770-A3F0-1916-BE8ECAD6F139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243840" y="3375678"/>
            <a:ext cx="1402080" cy="3483430"/>
          </a:xfrm>
          <a:custGeom>
            <a:avLst/>
            <a:gdLst/>
            <a:ahLst/>
            <a:cxnLst/>
            <a:rect l="l" t="t" r="r" b="b"/>
            <a:pathLst>
              <a:path w="717006" h="1781382">
                <a:moveTo>
                  <a:pt x="0" y="0"/>
                </a:moveTo>
                <a:lnTo>
                  <a:pt x="717006" y="0"/>
                </a:lnTo>
                <a:lnTo>
                  <a:pt x="717006" y="1781382"/>
                </a:lnTo>
                <a:lnTo>
                  <a:pt x="0" y="1781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 2">
            <a:extLst>
              <a:ext uri="{FF2B5EF4-FFF2-40B4-BE49-F238E27FC236}">
                <a16:creationId xmlns:a16="http://schemas.microsoft.com/office/drawing/2014/main" id="{087692F5-3DDC-D3BB-8D74-4F7A86297FB7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43840" y="-2"/>
            <a:ext cx="1402080" cy="3375680"/>
          </a:xfrm>
          <a:custGeom>
            <a:avLst/>
            <a:gdLst/>
            <a:ahLst/>
            <a:cxnLst/>
            <a:rect l="l" t="t" r="r" b="b"/>
            <a:pathLst>
              <a:path w="717006" h="1781382">
                <a:moveTo>
                  <a:pt x="0" y="0"/>
                </a:moveTo>
                <a:lnTo>
                  <a:pt x="717006" y="0"/>
                </a:lnTo>
                <a:lnTo>
                  <a:pt x="717006" y="1781382"/>
                </a:lnTo>
                <a:lnTo>
                  <a:pt x="0" y="1781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19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5" name="Date Placeholder 3">
            <a:extLst>
              <a:ext uri="{FF2B5EF4-FFF2-40B4-BE49-F238E27FC236}">
                <a16:creationId xmlns:a16="http://schemas.microsoft.com/office/drawing/2014/main" id="{9F01CE52-D9EE-A420-E5BB-C2A6C82A8B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39188" y="6447586"/>
            <a:ext cx="109728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67" name="Footer Placeholder 4">
            <a:extLst>
              <a:ext uri="{FF2B5EF4-FFF2-40B4-BE49-F238E27FC236}">
                <a16:creationId xmlns:a16="http://schemas.microsoft.com/office/drawing/2014/main" id="{9E9B1FFA-C5AC-2F3A-DEC0-BCBF6C802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948" y="6444411"/>
            <a:ext cx="6938747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68" name="Slide Number Placeholder 5">
            <a:extLst>
              <a:ext uri="{FF2B5EF4-FFF2-40B4-BE49-F238E27FC236}">
                <a16:creationId xmlns:a16="http://schemas.microsoft.com/office/drawing/2014/main" id="{2C60D6CC-5141-971B-2D32-0DCEE070C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6175" y="6444410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EEFDFFBC-B3D2-6992-2181-E7522505912A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405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 lef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40" y="896112"/>
            <a:ext cx="8427408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9" name="Text Placeholder 9">
            <a:extLst>
              <a:ext uri="{FF2B5EF4-FFF2-40B4-BE49-F238E27FC236}">
                <a16:creationId xmlns:a16="http://schemas.microsoft.com/office/drawing/2014/main" id="{DEE368EA-C32D-4066-8292-11EB5B67A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4893" y="2473554"/>
            <a:ext cx="3938016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4893" y="2885034"/>
            <a:ext cx="3938016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0" name="Text Placeholder 9">
            <a:extLst>
              <a:ext uri="{FF2B5EF4-FFF2-40B4-BE49-F238E27FC236}">
                <a16:creationId xmlns:a16="http://schemas.microsoft.com/office/drawing/2014/main" id="{C3E5ADF3-741C-452B-9B49-005E753E6E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74285" y="2468881"/>
            <a:ext cx="3935163" cy="36512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68" name="Text Placeholder 9">
            <a:extLst>
              <a:ext uri="{FF2B5EF4-FFF2-40B4-BE49-F238E27FC236}">
                <a16:creationId xmlns:a16="http://schemas.microsoft.com/office/drawing/2014/main" id="{2C541281-49BC-4F14-B167-DE14FE3A62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71432" y="2880361"/>
            <a:ext cx="3938016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3" name="Text Placeholder 9">
            <a:extLst>
              <a:ext uri="{FF2B5EF4-FFF2-40B4-BE49-F238E27FC236}">
                <a16:creationId xmlns:a16="http://schemas.microsoft.com/office/drawing/2014/main" id="{3B7B080D-47B1-4B65-8638-AD5E3240ED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4893" y="4229202"/>
            <a:ext cx="3938016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1" name="Text Placeholder 9">
            <a:extLst>
              <a:ext uri="{FF2B5EF4-FFF2-40B4-BE49-F238E27FC236}">
                <a16:creationId xmlns:a16="http://schemas.microsoft.com/office/drawing/2014/main" id="{AA51BCEC-2845-4DF6-8F9A-2B163EC16D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84893" y="4640682"/>
            <a:ext cx="3938016" cy="114300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5B98F8C8-0931-4E43-ABDE-8A700DD26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71432" y="4224529"/>
            <a:ext cx="3938016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126E196B-9448-4FBE-A134-65735F8ED9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71432" y="4636009"/>
            <a:ext cx="3938016" cy="114300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EA8726F6-A6E6-9678-A312-D1A318387362}"/>
              </a:ext>
            </a:extLst>
          </p:cNvPr>
          <p:cNvSpPr>
            <a:spLocks noChangeAspect="1"/>
          </p:cNvSpPr>
          <p:nvPr userDrawn="1"/>
        </p:nvSpPr>
        <p:spPr>
          <a:xfrm rot="5400000" flipV="1">
            <a:off x="9197340" y="974776"/>
            <a:ext cx="3992880" cy="1996440"/>
          </a:xfrm>
          <a:custGeom>
            <a:avLst/>
            <a:gdLst/>
            <a:ahLst/>
            <a:cxnLst/>
            <a:rect l="l" t="t" r="r" b="b"/>
            <a:pathLst>
              <a:path w="2082952" h="1041476">
                <a:moveTo>
                  <a:pt x="2082951" y="1041476"/>
                </a:moveTo>
                <a:lnTo>
                  <a:pt x="0" y="1041476"/>
                </a:lnTo>
                <a:lnTo>
                  <a:pt x="0" y="0"/>
                </a:lnTo>
                <a:lnTo>
                  <a:pt x="2082951" y="0"/>
                </a:lnTo>
                <a:lnTo>
                  <a:pt x="2082951" y="104147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A4E5A00A-A683-9DF1-E7FF-637100715C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261" y="6467783"/>
            <a:ext cx="109728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D0A611F-C3DF-FE1F-E45E-F7B826CF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8021" y="6464608"/>
            <a:ext cx="6938747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706CD1DC-B38F-05DA-1672-2FA1AB7A6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248" y="6464607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10AB3528-9B0D-6398-0EBC-EE7482BF4D17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66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  <p15:guide id="4" pos="57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right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65031" y="896112"/>
            <a:ext cx="9610891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965031" y="3248645"/>
            <a:ext cx="2929719" cy="457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965031" y="3783323"/>
            <a:ext cx="2929719" cy="21031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buNone/>
              <a:defRPr sz="1600"/>
            </a:lvl1pPr>
            <a:lvl2pPr marL="457200" indent="0" algn="ctr">
              <a:lnSpc>
                <a:spcPts val="2000"/>
              </a:lnSpc>
              <a:buNone/>
              <a:defRPr sz="1600"/>
            </a:lvl2pPr>
            <a:lvl3pPr marL="914400" indent="0" algn="ctr">
              <a:lnSpc>
                <a:spcPts val="2000"/>
              </a:lnSpc>
              <a:buNone/>
              <a:defRPr sz="1600"/>
            </a:lvl3pPr>
            <a:lvl4pPr marL="1371600" indent="0" algn="ctr">
              <a:lnSpc>
                <a:spcPts val="2000"/>
              </a:lnSpc>
              <a:buNone/>
              <a:defRPr sz="1600"/>
            </a:lvl4pPr>
            <a:lvl5pPr marL="1828800" indent="0" algn="ctr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13E526C-A314-4221-BF6F-A27491DFB8F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14122" y="3241794"/>
            <a:ext cx="2929719" cy="457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8BF0048-EF4E-483F-8467-041ED0818280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314122" y="3776472"/>
            <a:ext cx="2929719" cy="21031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buNone/>
              <a:defRPr sz="1600"/>
            </a:lvl1pPr>
            <a:lvl2pPr marL="457200" indent="0" algn="ctr">
              <a:lnSpc>
                <a:spcPts val="2000"/>
              </a:lnSpc>
              <a:buNone/>
              <a:defRPr sz="1600"/>
            </a:lvl2pPr>
            <a:lvl3pPr marL="914400" indent="0" algn="ctr">
              <a:lnSpc>
                <a:spcPts val="2000"/>
              </a:lnSpc>
              <a:buNone/>
              <a:defRPr sz="1600"/>
            </a:lvl3pPr>
            <a:lvl4pPr marL="1371600" indent="0" algn="ctr">
              <a:lnSpc>
                <a:spcPts val="2000"/>
              </a:lnSpc>
              <a:buNone/>
              <a:defRPr sz="1600"/>
            </a:lvl4pPr>
            <a:lvl5pPr marL="1828800" indent="0" algn="ctr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646203" y="3239889"/>
            <a:ext cx="2929719" cy="45720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646203" y="3776472"/>
            <a:ext cx="2929719" cy="2103120"/>
          </a:xfrm>
        </p:spPr>
        <p:txBody>
          <a:bodyPr>
            <a:noAutofit/>
          </a:bodyPr>
          <a:lstStyle>
            <a:lvl1pPr marL="0" indent="0" algn="ctr">
              <a:lnSpc>
                <a:spcPts val="2000"/>
              </a:lnSpc>
              <a:buNone/>
              <a:defRPr sz="1600"/>
            </a:lvl1pPr>
            <a:lvl2pPr marL="457200" indent="0" algn="ctr">
              <a:lnSpc>
                <a:spcPts val="2000"/>
              </a:lnSpc>
              <a:buNone/>
              <a:defRPr sz="1600"/>
            </a:lvl2pPr>
            <a:lvl3pPr marL="914400" indent="0" algn="ctr">
              <a:lnSpc>
                <a:spcPts val="2000"/>
              </a:lnSpc>
              <a:buNone/>
              <a:defRPr sz="1600"/>
            </a:lvl3pPr>
            <a:lvl4pPr marL="1371600" indent="0" algn="ctr">
              <a:lnSpc>
                <a:spcPts val="2000"/>
              </a:lnSpc>
              <a:buNone/>
              <a:defRPr sz="1600"/>
            </a:lvl4pPr>
            <a:lvl5pPr marL="1828800" indent="0" algn="ctr">
              <a:lnSpc>
                <a:spcPts val="2000"/>
              </a:lnSpc>
              <a:buNone/>
              <a:defRPr sz="16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834AD064-B2F1-4462-89CD-E6E2F6B0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65031" y="633539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201E0480-817D-41A9-8CC8-A0AFF1B9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2311" y="6350000"/>
            <a:ext cx="8060984" cy="37147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01D21600-5A92-452F-96FB-F6BC365A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6C0393F1-5480-478E-C340-B9FDA4B3FF3D}"/>
              </a:ext>
            </a:extLst>
          </p:cNvPr>
          <p:cNvSpPr>
            <a:spLocks noChangeAspect="1"/>
          </p:cNvSpPr>
          <p:nvPr userDrawn="1"/>
        </p:nvSpPr>
        <p:spPr>
          <a:xfrm rot="16200000" flipH="1">
            <a:off x="-2540687" y="2776168"/>
            <a:ext cx="6853023" cy="1310641"/>
          </a:xfrm>
          <a:custGeom>
            <a:avLst/>
            <a:gdLst/>
            <a:ahLst/>
            <a:cxnLst/>
            <a:rect l="l" t="t" r="r" b="b"/>
            <a:pathLst>
              <a:path w="1904763" h="364286">
                <a:moveTo>
                  <a:pt x="1904764" y="0"/>
                </a:moveTo>
                <a:lnTo>
                  <a:pt x="0" y="0"/>
                </a:lnTo>
                <a:lnTo>
                  <a:pt x="0" y="364286"/>
                </a:lnTo>
                <a:lnTo>
                  <a:pt x="1904764" y="364286"/>
                </a:lnTo>
                <a:lnTo>
                  <a:pt x="190476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7EF72116-2838-E05E-8CAB-291BF2D9825B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98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1" y="896112"/>
            <a:ext cx="8595048" cy="1362456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083295" cy="4552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4400" y="2990850"/>
            <a:ext cx="4083296" cy="3105150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600"/>
            </a:lvl1pPr>
            <a:lvl2pPr>
              <a:lnSpc>
                <a:spcPts val="2000"/>
              </a:lnSpc>
              <a:defRPr sz="1600"/>
            </a:lvl2pPr>
            <a:lvl3pPr>
              <a:lnSpc>
                <a:spcPts val="2000"/>
              </a:lnSpc>
              <a:defRPr sz="1600"/>
            </a:lvl3pPr>
            <a:lvl4pPr>
              <a:lnSpc>
                <a:spcPts val="2000"/>
              </a:lnSpc>
              <a:defRPr sz="1600"/>
            </a:lvl4pPr>
            <a:lvl5pPr>
              <a:lnSpc>
                <a:spcPts val="2000"/>
              </a:lnSpc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427295" y="2352675"/>
            <a:ext cx="4083296" cy="4572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426152" y="2990850"/>
            <a:ext cx="4083296" cy="3105150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600"/>
            </a:lvl1pPr>
            <a:lvl2pPr>
              <a:lnSpc>
                <a:spcPts val="2000"/>
              </a:lnSpc>
              <a:defRPr sz="1600"/>
            </a:lvl2pPr>
            <a:lvl3pPr>
              <a:lnSpc>
                <a:spcPts val="2000"/>
              </a:lnSpc>
              <a:defRPr sz="1600"/>
            </a:lvl3pPr>
            <a:lvl4pPr>
              <a:lnSpc>
                <a:spcPts val="2000"/>
              </a:lnSpc>
              <a:defRPr sz="1600"/>
            </a:lvl4pPr>
            <a:lvl5pPr>
              <a:lnSpc>
                <a:spcPts val="2000"/>
              </a:lnSpc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F8C33C9-C6F1-0C85-50B6-5939B35934F9}"/>
              </a:ext>
            </a:extLst>
          </p:cNvPr>
          <p:cNvSpPr>
            <a:spLocks noChangeAspect="1"/>
          </p:cNvSpPr>
          <p:nvPr userDrawn="1"/>
        </p:nvSpPr>
        <p:spPr>
          <a:xfrm rot="-10800000">
            <a:off x="11319734" y="0"/>
            <a:ext cx="872266" cy="2618434"/>
          </a:xfrm>
          <a:custGeom>
            <a:avLst/>
            <a:gdLst/>
            <a:ahLst/>
            <a:cxnLst/>
            <a:rect l="l" t="t" r="r" b="b"/>
            <a:pathLst>
              <a:path w="1744532" h="2618434">
                <a:moveTo>
                  <a:pt x="0" y="0"/>
                </a:moveTo>
                <a:lnTo>
                  <a:pt x="1744532" y="0"/>
                </a:lnTo>
                <a:lnTo>
                  <a:pt x="1744532" y="2618434"/>
                </a:lnTo>
                <a:lnTo>
                  <a:pt x="0" y="2618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0000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095BE1A-2B7A-893E-A383-605BD671DC35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334583" y="4324349"/>
            <a:ext cx="857413" cy="2533650"/>
          </a:xfrm>
          <a:custGeom>
            <a:avLst/>
            <a:gdLst/>
            <a:ahLst/>
            <a:cxnLst/>
            <a:rect l="l" t="t" r="r" b="b"/>
            <a:pathLst>
              <a:path w="1744532" h="2618434">
                <a:moveTo>
                  <a:pt x="0" y="0"/>
                </a:moveTo>
                <a:lnTo>
                  <a:pt x="1744532" y="0"/>
                </a:lnTo>
                <a:lnTo>
                  <a:pt x="1744532" y="2618434"/>
                </a:lnTo>
                <a:lnTo>
                  <a:pt x="0" y="2618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000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9A8E7178-F8FD-25B9-0C54-356DB51C21E8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11319731" y="2576980"/>
            <a:ext cx="872265" cy="1747369"/>
          </a:xfrm>
          <a:custGeom>
            <a:avLst/>
            <a:gdLst/>
            <a:ahLst/>
            <a:cxnLst/>
            <a:rect l="l" t="t" r="r" b="b"/>
            <a:pathLst>
              <a:path w="1744532" h="2618434">
                <a:moveTo>
                  <a:pt x="0" y="0"/>
                </a:moveTo>
                <a:lnTo>
                  <a:pt x="1744532" y="0"/>
                </a:lnTo>
                <a:lnTo>
                  <a:pt x="1744532" y="2618434"/>
                </a:lnTo>
                <a:lnTo>
                  <a:pt x="0" y="2618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0000" t="-49851" b="1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5D2373EB-044F-A254-E353-BE1F243A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261" y="6467783"/>
            <a:ext cx="109728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B95E4F58-C64D-76FE-4033-1F2E0E80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8021" y="6464608"/>
            <a:ext cx="6938747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6448BE7F-102E-4C51-22A5-A15CB62B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248" y="6464607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464A06AC-A60D-B36C-E82C-47FA66722265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473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8471" y="898524"/>
            <a:ext cx="7454817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Time-Scape exercise</a:t>
            </a:r>
          </a:p>
        </p:txBody>
      </p:sp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1955D76A-22F6-4027-BBB2-B9D632FFEF26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4118471" y="2606674"/>
            <a:ext cx="7462024" cy="36512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1" name="Text Placeholder 9">
            <a:extLst>
              <a:ext uri="{FF2B5EF4-FFF2-40B4-BE49-F238E27FC236}">
                <a16:creationId xmlns:a16="http://schemas.microsoft.com/office/drawing/2014/main" id="{B4867646-E605-4DCE-A193-DD63E54B12D1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118865" y="2908902"/>
            <a:ext cx="7458436" cy="638969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5" name="Text Placeholder 9">
            <a:extLst>
              <a:ext uri="{FF2B5EF4-FFF2-40B4-BE49-F238E27FC236}">
                <a16:creationId xmlns:a16="http://schemas.microsoft.com/office/drawing/2014/main" id="{A5839152-B87E-4F7A-AF8F-37F412A6F61A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118471" y="3895978"/>
            <a:ext cx="7462024" cy="36512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4914385C-D888-405F-A9D8-61CC2E9F72C0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118865" y="4207350"/>
            <a:ext cx="7458436" cy="638969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3" name="Text Placeholder 9">
            <a:extLst>
              <a:ext uri="{FF2B5EF4-FFF2-40B4-BE49-F238E27FC236}">
                <a16:creationId xmlns:a16="http://schemas.microsoft.com/office/drawing/2014/main" id="{C2F11BC9-5663-4641-AFD6-EF2749EDDAE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114458" y="5221858"/>
            <a:ext cx="7462024" cy="365125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2" name="Text Placeholder 9">
            <a:extLst>
              <a:ext uri="{FF2B5EF4-FFF2-40B4-BE49-F238E27FC236}">
                <a16:creationId xmlns:a16="http://schemas.microsoft.com/office/drawing/2014/main" id="{963F6C91-7F9C-4273-8FDE-92A9BA3B8DE4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114852" y="5542374"/>
            <a:ext cx="7458436" cy="638969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4118471" y="6353175"/>
            <a:ext cx="1041349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5078696" y="6350000"/>
            <a:ext cx="60446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34E83151-6D04-0359-77EA-5A65103CEEF3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243840" y="3375678"/>
            <a:ext cx="1402080" cy="3483430"/>
          </a:xfrm>
          <a:custGeom>
            <a:avLst/>
            <a:gdLst/>
            <a:ahLst/>
            <a:cxnLst/>
            <a:rect l="l" t="t" r="r" b="b"/>
            <a:pathLst>
              <a:path w="717006" h="1781382">
                <a:moveTo>
                  <a:pt x="0" y="0"/>
                </a:moveTo>
                <a:lnTo>
                  <a:pt x="717006" y="0"/>
                </a:lnTo>
                <a:lnTo>
                  <a:pt x="717006" y="1781382"/>
                </a:lnTo>
                <a:lnTo>
                  <a:pt x="0" y="1781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D2D9C941-EA1E-5C86-9BD8-B760000B5397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243840" y="-2"/>
            <a:ext cx="1402080" cy="3375680"/>
          </a:xfrm>
          <a:custGeom>
            <a:avLst/>
            <a:gdLst/>
            <a:ahLst/>
            <a:cxnLst/>
            <a:rect l="l" t="t" r="r" b="b"/>
            <a:pathLst>
              <a:path w="717006" h="1781382">
                <a:moveTo>
                  <a:pt x="0" y="0"/>
                </a:moveTo>
                <a:lnTo>
                  <a:pt x="717006" y="0"/>
                </a:lnTo>
                <a:lnTo>
                  <a:pt x="717006" y="1781382"/>
                </a:lnTo>
                <a:lnTo>
                  <a:pt x="0" y="1781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192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7E09094C-D317-7813-9A14-CF1D045E7BED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85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 1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rgbClr val="0A3358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6" name="Text Placeholder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607604"/>
            <a:ext cx="6339840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cap="all" baseline="0">
                <a:solidFill>
                  <a:srgbClr val="F0AC15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5" name="Text Placeholder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7760" y="3019317"/>
            <a:ext cx="6339840" cy="7315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8" name="Text Placeholder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1985" y="3790631"/>
            <a:ext cx="6339840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cap="all" baseline="0">
                <a:solidFill>
                  <a:srgbClr val="F0AC15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7" name="Text Placeholder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31985" y="4211488"/>
            <a:ext cx="6339840" cy="7315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0" name="Text Placeholder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27972" y="4989368"/>
            <a:ext cx="6339840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1" cap="all" baseline="0">
                <a:solidFill>
                  <a:srgbClr val="F0AC15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9" name="Text Placeholder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27972" y="5402082"/>
            <a:ext cx="6339840" cy="7315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95DFCAC-CFD4-CB2E-96B0-65E7A2CAAC56}"/>
              </a:ext>
            </a:extLst>
          </p:cNvPr>
          <p:cNvSpPr>
            <a:spLocks noChangeAspect="1"/>
          </p:cNvSpPr>
          <p:nvPr userDrawn="1"/>
        </p:nvSpPr>
        <p:spPr>
          <a:xfrm>
            <a:off x="193805" y="0"/>
            <a:ext cx="2743200" cy="6862613"/>
          </a:xfrm>
          <a:custGeom>
            <a:avLst/>
            <a:gdLst/>
            <a:ahLst/>
            <a:cxnLst/>
            <a:rect l="l" t="t" r="r" b="b"/>
            <a:pathLst>
              <a:path w="3655789" h="4569736">
                <a:moveTo>
                  <a:pt x="0" y="0"/>
                </a:moveTo>
                <a:lnTo>
                  <a:pt x="3655788" y="0"/>
                </a:lnTo>
                <a:lnTo>
                  <a:pt x="3655788" y="4569736"/>
                </a:lnTo>
                <a:lnTo>
                  <a:pt x="0" y="4569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100135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5332508-0FAE-292E-E696-177EFE7C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30866" y="6447586"/>
            <a:ext cx="1014414" cy="361949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D064C154-4622-CBFA-B2F9-D629CF35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0" y="6444411"/>
            <a:ext cx="6655415" cy="361949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EC250C3-3B3E-0BA6-51D9-F63F0EFA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6175" y="6444410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F301AFD8-1B86-18F5-3CA1-69BEBFEAC509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7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sk 2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4952" y="898524"/>
            <a:ext cx="8535542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7FB5CF9E-DFF1-49F6-9EF8-EDA1F1E293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044951" y="2423160"/>
            <a:ext cx="2771775" cy="45720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828A1-5E2B-4E4E-A1F7-2C356780F5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7999" y="2889504"/>
            <a:ext cx="2771775" cy="2743200"/>
          </a:xfrm>
        </p:spPr>
        <p:txBody>
          <a:bodyPr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6B7FC992-8079-42D9-8481-2B5075C195E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926835" y="2423160"/>
            <a:ext cx="2771775" cy="45720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9" name="Text Placeholder 3">
            <a:extLst>
              <a:ext uri="{FF2B5EF4-FFF2-40B4-BE49-F238E27FC236}">
                <a16:creationId xmlns:a16="http://schemas.microsoft.com/office/drawing/2014/main" id="{7B255ED8-3C11-4BF0-B064-0623B23B0B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26835" y="2889504"/>
            <a:ext cx="2771775" cy="2743200"/>
          </a:xfrm>
        </p:spPr>
        <p:txBody>
          <a:bodyPr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CE356C04-FB22-4541-9D39-D5C0676F66B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808719" y="2423160"/>
            <a:ext cx="2771775" cy="45720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81" name="Text Placeholder 3">
            <a:extLst>
              <a:ext uri="{FF2B5EF4-FFF2-40B4-BE49-F238E27FC236}">
                <a16:creationId xmlns:a16="http://schemas.microsoft.com/office/drawing/2014/main" id="{BA0F0565-F3E0-4B3E-A99B-282A623653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08719" y="2889504"/>
            <a:ext cx="2771775" cy="2743200"/>
          </a:xfrm>
        </p:spPr>
        <p:txBody>
          <a:bodyPr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4952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2232" y="6350000"/>
            <a:ext cx="6978089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210C73A-B77A-D3A4-A4D2-0A3C540B6281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2542591" y="2776168"/>
            <a:ext cx="6853023" cy="1310641"/>
          </a:xfrm>
          <a:custGeom>
            <a:avLst/>
            <a:gdLst/>
            <a:ahLst/>
            <a:cxnLst/>
            <a:rect l="l" t="t" r="r" b="b"/>
            <a:pathLst>
              <a:path w="1904763" h="364286">
                <a:moveTo>
                  <a:pt x="1904764" y="0"/>
                </a:moveTo>
                <a:lnTo>
                  <a:pt x="0" y="0"/>
                </a:lnTo>
                <a:lnTo>
                  <a:pt x="0" y="364286"/>
                </a:lnTo>
                <a:lnTo>
                  <a:pt x="1904764" y="364286"/>
                </a:lnTo>
                <a:lnTo>
                  <a:pt x="190476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D46037DB-9FFC-E26A-9EF5-70397FE14143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D9D9D9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01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03912" y="905423"/>
            <a:ext cx="6879463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rgbClr val="F0AC1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5" name="Text Placeholder 9">
            <a:extLst>
              <a:ext uri="{FF2B5EF4-FFF2-40B4-BE49-F238E27FC236}">
                <a16:creationId xmlns:a16="http://schemas.microsoft.com/office/drawing/2014/main" id="{4416EFAA-C2FD-4F04-91E3-9F1FA3533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03912" y="2654724"/>
            <a:ext cx="3281713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rgbClr val="0087B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2" name="Text Placeholder 9">
            <a:extLst>
              <a:ext uri="{FF2B5EF4-FFF2-40B4-BE49-F238E27FC236}">
                <a16:creationId xmlns:a16="http://schemas.microsoft.com/office/drawing/2014/main" id="{0BAC0AED-8273-498E-ABB8-65CD10B007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3913" y="3066204"/>
            <a:ext cx="3258438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2" name="Text Placeholder 9">
            <a:extLst>
              <a:ext uri="{FF2B5EF4-FFF2-40B4-BE49-F238E27FC236}">
                <a16:creationId xmlns:a16="http://schemas.microsoft.com/office/drawing/2014/main" id="{0FACFED0-6B1D-4868-929E-C9101D8B7D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24937" y="2654724"/>
            <a:ext cx="3261343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rgbClr val="0087B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74" name="Text Placeholder 9">
            <a:extLst>
              <a:ext uri="{FF2B5EF4-FFF2-40B4-BE49-F238E27FC236}">
                <a16:creationId xmlns:a16="http://schemas.microsoft.com/office/drawing/2014/main" id="{A3276736-0B83-4D4F-B7D9-AAEF95E38A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24937" y="3066204"/>
            <a:ext cx="3258438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5" name="Text Placeholder 9">
            <a:extLst>
              <a:ext uri="{FF2B5EF4-FFF2-40B4-BE49-F238E27FC236}">
                <a16:creationId xmlns:a16="http://schemas.microsoft.com/office/drawing/2014/main" id="{B57AD20F-1E1B-4FD3-8A76-E07A91002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6773" y="4408848"/>
            <a:ext cx="3258438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rgbClr val="0087B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3" name="Text Placeholder 9">
            <a:extLst>
              <a:ext uri="{FF2B5EF4-FFF2-40B4-BE49-F238E27FC236}">
                <a16:creationId xmlns:a16="http://schemas.microsoft.com/office/drawing/2014/main" id="{6688431F-3AD3-44AD-A5DF-E032B167CC0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6773" y="4825371"/>
            <a:ext cx="3258438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6" name="Text Placeholder 9">
            <a:extLst>
              <a:ext uri="{FF2B5EF4-FFF2-40B4-BE49-F238E27FC236}">
                <a16:creationId xmlns:a16="http://schemas.microsoft.com/office/drawing/2014/main" id="{F1B1DAAB-37E2-4803-8DF8-A56E6FFF05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4937" y="4408848"/>
            <a:ext cx="3258438" cy="36576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2000" b="1" cap="all" baseline="0">
                <a:solidFill>
                  <a:srgbClr val="0087B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94" name="Text Placeholder 9">
            <a:extLst>
              <a:ext uri="{FF2B5EF4-FFF2-40B4-BE49-F238E27FC236}">
                <a16:creationId xmlns:a16="http://schemas.microsoft.com/office/drawing/2014/main" id="{E9E9B407-35B1-4B56-BB6A-4895E5AC4CC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24937" y="4822698"/>
            <a:ext cx="3258438" cy="1188720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460483E5-CBC7-924C-293E-4EA9B2D89CC0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-55518" y="3773076"/>
            <a:ext cx="3429343" cy="2739188"/>
          </a:xfrm>
          <a:custGeom>
            <a:avLst/>
            <a:gdLst/>
            <a:ahLst/>
            <a:cxnLst/>
            <a:rect l="l" t="t" r="r" b="b"/>
            <a:pathLst>
              <a:path w="2652624" h="2118784">
                <a:moveTo>
                  <a:pt x="0" y="0"/>
                </a:moveTo>
                <a:lnTo>
                  <a:pt x="2652624" y="0"/>
                </a:lnTo>
                <a:lnTo>
                  <a:pt x="2652624" y="2118783"/>
                </a:lnTo>
                <a:lnTo>
                  <a:pt x="0" y="2118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 4">
            <a:extLst>
              <a:ext uri="{FF2B5EF4-FFF2-40B4-BE49-F238E27FC236}">
                <a16:creationId xmlns:a16="http://schemas.microsoft.com/office/drawing/2014/main" id="{439EEEC0-AF53-B771-CFA0-443189BF91E8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-740315" y="1029873"/>
            <a:ext cx="3429343" cy="1369595"/>
          </a:xfrm>
          <a:custGeom>
            <a:avLst/>
            <a:gdLst/>
            <a:ahLst/>
            <a:cxnLst/>
            <a:rect l="l" t="t" r="r" b="b"/>
            <a:pathLst>
              <a:path w="2652624" h="2118784">
                <a:moveTo>
                  <a:pt x="0" y="0"/>
                </a:moveTo>
                <a:lnTo>
                  <a:pt x="2652624" y="0"/>
                </a:lnTo>
                <a:lnTo>
                  <a:pt x="2652624" y="2118783"/>
                </a:lnTo>
                <a:lnTo>
                  <a:pt x="0" y="2118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000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6DF88E7-C298-DEC1-AA1A-4B5B04CBCB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26772" y="6447586"/>
            <a:ext cx="1318707" cy="410414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049E5E8-3470-6F6B-6A42-43DEDC4B6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5480" y="6444412"/>
            <a:ext cx="5055216" cy="413588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689E53CD-F20E-BCDB-2C72-41C7A86E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26175" y="6444410"/>
            <a:ext cx="457200" cy="365125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49E47DDA-8972-3271-1C6E-6F91177DCDF3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85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eft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5260" y="896112"/>
            <a:ext cx="8544187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rgbClr val="FAF6F0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5260" y="2206377"/>
            <a:ext cx="8544187" cy="3840480"/>
          </a:xfrm>
        </p:spPr>
        <p:txBody>
          <a:bodyPr>
            <a:noAutofit/>
          </a:bodyPr>
          <a:lstStyle>
            <a:lvl1pPr marL="0" indent="0">
              <a:lnSpc>
                <a:spcPts val="2400"/>
              </a:lnSpc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D3064EAD-F1BE-C3A1-8632-A20E146BB8BE}"/>
              </a:ext>
            </a:extLst>
          </p:cNvPr>
          <p:cNvSpPr>
            <a:spLocks noChangeAspect="1"/>
          </p:cNvSpPr>
          <p:nvPr userDrawn="1"/>
        </p:nvSpPr>
        <p:spPr>
          <a:xfrm rot="5400000" flipV="1">
            <a:off x="9004403" y="652883"/>
            <a:ext cx="3840481" cy="2534717"/>
          </a:xfrm>
          <a:custGeom>
            <a:avLst/>
            <a:gdLst/>
            <a:ahLst/>
            <a:cxnLst/>
            <a:rect l="l" t="t" r="r" b="b"/>
            <a:pathLst>
              <a:path w="1825114" h="1204575">
                <a:moveTo>
                  <a:pt x="0" y="1204575"/>
                </a:moveTo>
                <a:lnTo>
                  <a:pt x="1825114" y="1204575"/>
                </a:lnTo>
                <a:lnTo>
                  <a:pt x="1825114" y="0"/>
                </a:lnTo>
                <a:lnTo>
                  <a:pt x="0" y="0"/>
                </a:lnTo>
                <a:lnTo>
                  <a:pt x="0" y="120457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3D5E321-8465-7116-B98A-68A19D5B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261" y="6467783"/>
            <a:ext cx="1097280" cy="365125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D7DF51D-8B3E-1820-5A1E-1C5A760ED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8021" y="6464608"/>
            <a:ext cx="6938747" cy="365125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969DC93-881C-DD65-9605-D9140D827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248" y="6464607"/>
            <a:ext cx="457200" cy="365125"/>
          </a:xfrm>
        </p:spPr>
        <p:txBody>
          <a:bodyPr/>
          <a:lstStyle>
            <a:lvl1pPr>
              <a:defRPr>
                <a:solidFill>
                  <a:srgbClr val="FAF6F0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984CC05E-4EA5-6083-4859-ED5A6D9FFBB0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620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  <p15:guide id="4" pos="57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00116" y="1098339"/>
            <a:ext cx="7480379" cy="2264112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65C990-485C-0A58-4818-55EE6AAF63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00116" y="6353175"/>
            <a:ext cx="112910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3F07434-7962-DB93-3514-BB11AD103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9226" y="6350000"/>
            <a:ext cx="589407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52F02C5-8F47-4F82-5B8A-E3ECAADF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7C25C5D0-9183-99F6-1FD3-8C732CB8C9AB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230778" y="-2"/>
            <a:ext cx="3139440" cy="2507628"/>
          </a:xfrm>
          <a:custGeom>
            <a:avLst/>
            <a:gdLst/>
            <a:ahLst/>
            <a:cxnLst/>
            <a:rect l="l" t="t" r="r" b="b"/>
            <a:pathLst>
              <a:path w="2652624" h="2118784">
                <a:moveTo>
                  <a:pt x="0" y="0"/>
                </a:moveTo>
                <a:lnTo>
                  <a:pt x="2652624" y="0"/>
                </a:lnTo>
                <a:lnTo>
                  <a:pt x="2652624" y="2118784"/>
                </a:lnTo>
                <a:lnTo>
                  <a:pt x="0" y="2118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feld 3">
            <a:extLst>
              <a:ext uri="{FF2B5EF4-FFF2-40B4-BE49-F238E27FC236}">
                <a16:creationId xmlns:a16="http://schemas.microsoft.com/office/drawing/2014/main" id="{28A256AE-D795-5431-FB38-E642FDD348CF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96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3240">
          <p15:clr>
            <a:srgbClr val="FBAE40"/>
          </p15:clr>
        </p15:guide>
        <p15:guide id="4" orient="horz" pos="225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comparison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10027920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785225-FC1B-45E9-82D0-A13EF8F061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57098" y="2791044"/>
            <a:ext cx="1463040" cy="7858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70F3FFA0-BD69-4D83-ABB7-496D4AF91A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557098" y="3858637"/>
            <a:ext cx="1463040" cy="7858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32" name="Text Placeholder 8">
            <a:extLst>
              <a:ext uri="{FF2B5EF4-FFF2-40B4-BE49-F238E27FC236}">
                <a16:creationId xmlns:a16="http://schemas.microsoft.com/office/drawing/2014/main" id="{49AF8CA2-03BC-4B43-978A-2B68EABFDC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52574" y="4923628"/>
            <a:ext cx="1463040" cy="7858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6833738-63D7-4DAA-92B0-C4286C4F83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317799" y="2793548"/>
            <a:ext cx="8262695" cy="78330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51760" y="6350000"/>
            <a:ext cx="847153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F2D14026-0B8E-D0C5-6C49-40CC119B0BBB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259080" y="4249357"/>
            <a:ext cx="1049466" cy="2607369"/>
          </a:xfrm>
          <a:custGeom>
            <a:avLst/>
            <a:gdLst/>
            <a:ahLst/>
            <a:cxnLst/>
            <a:rect l="l" t="t" r="r" b="b"/>
            <a:pathLst>
              <a:path w="849674" h="2110991">
                <a:moveTo>
                  <a:pt x="0" y="0"/>
                </a:moveTo>
                <a:lnTo>
                  <a:pt x="849673" y="0"/>
                </a:lnTo>
                <a:lnTo>
                  <a:pt x="849673" y="2110991"/>
                </a:lnTo>
                <a:lnTo>
                  <a:pt x="0" y="211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284BAA01-6321-C776-D4BF-9A71C701B962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259080" y="1641988"/>
            <a:ext cx="1049466" cy="2607369"/>
          </a:xfrm>
          <a:custGeom>
            <a:avLst/>
            <a:gdLst/>
            <a:ahLst/>
            <a:cxnLst/>
            <a:rect l="l" t="t" r="r" b="b"/>
            <a:pathLst>
              <a:path w="849674" h="2110991">
                <a:moveTo>
                  <a:pt x="0" y="0"/>
                </a:moveTo>
                <a:lnTo>
                  <a:pt x="849673" y="0"/>
                </a:lnTo>
                <a:lnTo>
                  <a:pt x="849673" y="2110991"/>
                </a:lnTo>
                <a:lnTo>
                  <a:pt x="0" y="211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22796480-94DC-3E88-44BF-90B06D986B75}"/>
              </a:ext>
            </a:extLst>
          </p:cNvPr>
          <p:cNvSpPr>
            <a:spLocks noChangeAspect="1"/>
          </p:cNvSpPr>
          <p:nvPr userDrawn="1"/>
        </p:nvSpPr>
        <p:spPr>
          <a:xfrm rot="10800000" flipH="1" flipV="1">
            <a:off x="259079" y="1"/>
            <a:ext cx="1049466" cy="1641988"/>
          </a:xfrm>
          <a:custGeom>
            <a:avLst/>
            <a:gdLst/>
            <a:ahLst/>
            <a:cxnLst/>
            <a:rect l="l" t="t" r="r" b="b"/>
            <a:pathLst>
              <a:path w="849674" h="2110991">
                <a:moveTo>
                  <a:pt x="0" y="0"/>
                </a:moveTo>
                <a:lnTo>
                  <a:pt x="849673" y="0"/>
                </a:lnTo>
                <a:lnTo>
                  <a:pt x="849673" y="2110991"/>
                </a:lnTo>
                <a:lnTo>
                  <a:pt x="0" y="211099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67036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14FEB677-17A1-AB69-B8FE-2B73D1AFFA2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17799" y="3887752"/>
            <a:ext cx="8262695" cy="78330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2D5961A0-11EC-ED14-4FB3-752D6EFF54F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17799" y="4994464"/>
            <a:ext cx="8262695" cy="78330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 sz="16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34D84193-4A6E-336E-901C-956CB1D850E1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319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ition chart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ZA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FBF4C06-0880-4F64-AC8F-328C5513C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77016" y="0"/>
            <a:ext cx="1014984" cy="1014984"/>
          </a:xfrm>
          <a:prstGeom prst="rect">
            <a:avLst/>
          </a:prstGeom>
        </p:spPr>
      </p:pic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17210727-8680-449A-9AC7-094F823C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C53C0381-DF18-4C74-B221-47035650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79" y="6350000"/>
            <a:ext cx="9111615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338C9D5-18F2-4E98-9B4B-F691BC24D0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CE94F583-266D-E8EE-F743-71F2C24BE133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9087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1" y="896112"/>
            <a:ext cx="8595048" cy="1325563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AD170077-B4B3-49F8-9FCD-908C8127892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1595438"/>
            <a:ext cx="8595048" cy="57816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3850297" cy="45529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4400" y="2990850"/>
            <a:ext cx="3850298" cy="3105150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600"/>
            </a:lvl1pPr>
            <a:lvl2pPr>
              <a:lnSpc>
                <a:spcPts val="2000"/>
              </a:lnSpc>
              <a:defRPr sz="1600"/>
            </a:lvl2pPr>
            <a:lvl3pPr>
              <a:lnSpc>
                <a:spcPts val="2000"/>
              </a:lnSpc>
              <a:defRPr sz="1600"/>
            </a:lvl3pPr>
            <a:lvl4pPr>
              <a:lnSpc>
                <a:spcPts val="2000"/>
              </a:lnSpc>
              <a:defRPr sz="1600"/>
            </a:lvl4pPr>
            <a:lvl5pPr>
              <a:lnSpc>
                <a:spcPts val="2000"/>
              </a:lnSpc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660293" y="2282826"/>
            <a:ext cx="3850298" cy="4572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ADD SUBTITLE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59150" y="2921001"/>
            <a:ext cx="3850298" cy="3105150"/>
          </a:xfrm>
        </p:spPr>
        <p:txBody>
          <a:bodyPr>
            <a:noAutofit/>
          </a:bodyPr>
          <a:lstStyle>
            <a:lvl1pPr>
              <a:lnSpc>
                <a:spcPts val="2000"/>
              </a:lnSpc>
              <a:defRPr sz="1600"/>
            </a:lvl1pPr>
            <a:lvl2pPr>
              <a:lnSpc>
                <a:spcPts val="2000"/>
              </a:lnSpc>
              <a:defRPr sz="1600"/>
            </a:lvl2pPr>
            <a:lvl3pPr>
              <a:lnSpc>
                <a:spcPts val="2000"/>
              </a:lnSpc>
              <a:defRPr sz="1600"/>
            </a:lvl3pPr>
            <a:lvl4pPr>
              <a:lnSpc>
                <a:spcPts val="2000"/>
              </a:lnSpc>
              <a:defRPr sz="1600"/>
            </a:lvl4pPr>
            <a:lvl5pPr>
              <a:lnSpc>
                <a:spcPts val="2000"/>
              </a:lnSpc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C7E1116-E0C2-5101-D890-F346B5D9F9E6}"/>
              </a:ext>
            </a:extLst>
          </p:cNvPr>
          <p:cNvSpPr>
            <a:spLocks noChangeAspect="1"/>
          </p:cNvSpPr>
          <p:nvPr userDrawn="1"/>
        </p:nvSpPr>
        <p:spPr>
          <a:xfrm flipH="1" flipV="1">
            <a:off x="11129038" y="0"/>
            <a:ext cx="1062961" cy="1595438"/>
          </a:xfrm>
          <a:custGeom>
            <a:avLst/>
            <a:gdLst/>
            <a:ahLst/>
            <a:cxnLst/>
            <a:rect l="l" t="t" r="r" b="b"/>
            <a:pathLst>
              <a:path w="1744532" h="2618434">
                <a:moveTo>
                  <a:pt x="0" y="0"/>
                </a:moveTo>
                <a:lnTo>
                  <a:pt x="1744532" y="0"/>
                </a:lnTo>
                <a:lnTo>
                  <a:pt x="1744532" y="2618434"/>
                </a:lnTo>
                <a:lnTo>
                  <a:pt x="0" y="26184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AB8E23B-F510-CDE6-C5D2-85A5E8E81F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261" y="6467783"/>
            <a:ext cx="109728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020E4EE-0EC4-0787-95E4-4EF9430CD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88021" y="6464608"/>
            <a:ext cx="6938747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64B255D-ECDF-1093-6693-35B278574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2248" y="6464607"/>
            <a:ext cx="457200" cy="365125"/>
          </a:xfrm>
        </p:spPr>
        <p:txBody>
          <a:bodyPr/>
          <a:lstStyle>
            <a:lvl1pPr>
              <a:defRPr>
                <a:solidFill>
                  <a:srgbClr val="385E88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feld 3">
            <a:extLst>
              <a:ext uri="{FF2B5EF4-FFF2-40B4-BE49-F238E27FC236}">
                <a16:creationId xmlns:a16="http://schemas.microsoft.com/office/drawing/2014/main" id="{A446054C-0CEB-89EA-6F28-93980D57A0F2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316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6112"/>
            <a:ext cx="10515600" cy="1325563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ZA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C5BA522-ACA2-41E7-8167-4CAD19A343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36" name="Text Placeholder 36">
            <a:extLst>
              <a:ext uri="{FF2B5EF4-FFF2-40B4-BE49-F238E27FC236}">
                <a16:creationId xmlns:a16="http://schemas.microsoft.com/office/drawing/2014/main" id="{3FE4D07D-18EE-4015-BE1A-670EF5502FD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313432" y="2615184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6962D0AF-583F-4670-BC13-F7BAE6B6974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67859" y="230254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0" name="Text Placeholder 36">
            <a:extLst>
              <a:ext uri="{FF2B5EF4-FFF2-40B4-BE49-F238E27FC236}">
                <a16:creationId xmlns:a16="http://schemas.microsoft.com/office/drawing/2014/main" id="{C689AF3A-9B30-404A-B454-562D375F9B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22723" y="2613443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3352E813-A80F-4AEB-908D-C58B76F95B1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77756" y="231969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2" name="Text Placeholder 36">
            <a:extLst>
              <a:ext uri="{FF2B5EF4-FFF2-40B4-BE49-F238E27FC236}">
                <a16:creationId xmlns:a16="http://schemas.microsoft.com/office/drawing/2014/main" id="{58E04D07-1AA8-4C7D-A594-AD4587E5077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32620" y="2630593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Year</a:t>
            </a:r>
            <a:endParaRPr lang="en-ZA" dirty="0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2" name="Text Placeholder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4" name="Text Placeholder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MM</a:t>
            </a:r>
            <a:endParaRPr lang="en-ZA" dirty="0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21A7A3E-FAE9-412E-9085-C5396DD5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3981445"/>
            <a:ext cx="10332720" cy="168656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Z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3DC4F1A-B4E3-468C-B5D4-1171E63EF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DB417EF-A4F1-45A2-ACA0-5C8210424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4816" y="2697432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E81057A-21E4-4E98-BFE7-5B870E5E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23645" y="2697480"/>
            <a:ext cx="0" cy="733425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E7D18C9-8D44-4323-B6BF-BF76C238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354996" y="269748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201D3F8-FF19-44BC-9EE7-6B58CD82B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3049258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ACB076-AF56-41FE-9380-E9AD0CF40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14003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01BD79D-A068-4E2B-A576-16599ECD3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949479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28F6AF7C-04EA-4C94-9ADB-02F18DEF5A6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02341" y="526963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4" name="Text Placeholder 36">
            <a:extLst>
              <a:ext uri="{FF2B5EF4-FFF2-40B4-BE49-F238E27FC236}">
                <a16:creationId xmlns:a16="http://schemas.microsoft.com/office/drawing/2014/main" id="{DBC1E942-B2AC-4A1B-A9BF-207F48444E6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57205" y="5580533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236CF734-307C-46DF-9F1B-B7B348E8AFE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222339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6" name="Text Placeholder 36">
            <a:extLst>
              <a:ext uri="{FF2B5EF4-FFF2-40B4-BE49-F238E27FC236}">
                <a16:creationId xmlns:a16="http://schemas.microsoft.com/office/drawing/2014/main" id="{A797E2F6-E10E-4B32-8496-AC4E0B14B3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277203" y="5583844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67" name="Text Placeholder 3">
            <a:extLst>
              <a:ext uri="{FF2B5EF4-FFF2-40B4-BE49-F238E27FC236}">
                <a16:creationId xmlns:a16="http://schemas.microsoft.com/office/drawing/2014/main" id="{FE2C824F-3FEC-4436-8D89-71417F95C4C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0161393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anchor="t" anchorCtr="0">
            <a:no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Item Title</a:t>
            </a:r>
            <a:endParaRPr lang="en-ZA" dirty="0"/>
          </a:p>
        </p:txBody>
      </p:sp>
      <p:sp>
        <p:nvSpPr>
          <p:cNvPr id="68" name="Text Placeholder 36">
            <a:extLst>
              <a:ext uri="{FF2B5EF4-FFF2-40B4-BE49-F238E27FC236}">
                <a16:creationId xmlns:a16="http://schemas.microsoft.com/office/drawing/2014/main" id="{A789A2A0-3ABC-41EA-A65B-C158812FD3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0216257" y="5583844"/>
            <a:ext cx="1463040" cy="22467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Month, Year</a:t>
            </a:r>
            <a:endParaRPr lang="en-ZA" dirty="0"/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F15C78F9-B77F-44BB-9DD3-7FD6042F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7A2CE885-91AB-475D-937A-12B9D463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0" y="6350000"/>
            <a:ext cx="911161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AF0A068C-26D9-4FC8-AD91-8B62AA30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06067052-205B-DDEE-FEB4-A2F126DA524D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826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666094" cy="1325563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1825625"/>
            <a:ext cx="10622280" cy="43513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C761AA1-7048-41AE-AA8B-1FD077C8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6439D65-6A92-4B4C-8307-6CB811F9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79" y="6350000"/>
            <a:ext cx="9111615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AB85375-9E39-4BEF-908C-531D0252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9EAA0FF-9C2A-4B36-9C9A-07796ECEBCA4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24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- 4 up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" y="2462312"/>
            <a:ext cx="2286000" cy="2286000"/>
          </a:xfrm>
          <a:solidFill>
            <a:schemeClr val="tx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4916366"/>
            <a:ext cx="2286000" cy="27432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5245550"/>
            <a:ext cx="2286000" cy="457200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10808" y="2462312"/>
            <a:ext cx="2286000" cy="2286000"/>
          </a:xfrm>
          <a:solidFill>
            <a:schemeClr val="tx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11880" y="4919991"/>
            <a:ext cx="2286000" cy="27432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11880" y="5247597"/>
            <a:ext cx="2286000" cy="457200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307216" y="2462312"/>
            <a:ext cx="2286000" cy="2286000"/>
          </a:xfrm>
          <a:solidFill>
            <a:schemeClr val="tx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9360" y="4919991"/>
            <a:ext cx="2286000" cy="27432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9360" y="5247597"/>
            <a:ext cx="2286000" cy="457200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003624" y="2462312"/>
            <a:ext cx="2286000" cy="2286000"/>
          </a:xfrm>
          <a:solidFill>
            <a:schemeClr val="tx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04173" y="4916366"/>
            <a:ext cx="2286000" cy="27432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04173" y="5245550"/>
            <a:ext cx="2286000" cy="457200"/>
          </a:xfrm>
        </p:spPr>
        <p:txBody>
          <a:bodyPr>
            <a:noAutofit/>
          </a:bodyPr>
          <a:lstStyle>
            <a:lvl1pPr marL="0" indent="0">
              <a:buNone/>
              <a:defRPr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11680" y="6350000"/>
            <a:ext cx="8820743" cy="3714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32424" y="6350000"/>
            <a:ext cx="4572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0374F865-1EE0-D16A-3F75-28FB10409B1C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924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56" y="898525"/>
            <a:ext cx="5636837" cy="1325880"/>
          </a:xfrm>
        </p:spPr>
        <p:txBody>
          <a:bodyPr anchor="t" anchorCtr="0">
            <a:noAutofit/>
          </a:bodyPr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43657" y="2254670"/>
            <a:ext cx="5636836" cy="4007234"/>
          </a:xfrm>
        </p:spPr>
        <p:txBody>
          <a:bodyPr>
            <a:no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3656" y="6349999"/>
            <a:ext cx="1188664" cy="37147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32320" y="6350000"/>
            <a:ext cx="3970356" cy="37147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B35719A-F636-FF6E-BD75-D4E64952502A}"/>
              </a:ext>
            </a:extLst>
          </p:cNvPr>
          <p:cNvSpPr>
            <a:spLocks noChangeAspect="1"/>
          </p:cNvSpPr>
          <p:nvPr userDrawn="1"/>
        </p:nvSpPr>
        <p:spPr>
          <a:xfrm>
            <a:off x="228600" y="1"/>
            <a:ext cx="5486401" cy="6858000"/>
          </a:xfrm>
          <a:custGeom>
            <a:avLst/>
            <a:gdLst/>
            <a:ahLst/>
            <a:cxnLst/>
            <a:rect l="l" t="t" r="r" b="b"/>
            <a:pathLst>
              <a:path w="3655789" h="4569736">
                <a:moveTo>
                  <a:pt x="0" y="0"/>
                </a:moveTo>
                <a:lnTo>
                  <a:pt x="3655788" y="0"/>
                </a:lnTo>
                <a:lnTo>
                  <a:pt x="3655788" y="4569736"/>
                </a:lnTo>
                <a:lnTo>
                  <a:pt x="0" y="4569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feld 3">
            <a:extLst>
              <a:ext uri="{FF2B5EF4-FFF2-40B4-BE49-F238E27FC236}">
                <a16:creationId xmlns:a16="http://schemas.microsoft.com/office/drawing/2014/main" id="{BE8AF1B3-5D13-6E07-9901-242492777964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FAF6F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0A3358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0A335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062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rgbClr val="0A33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24880" y="6353175"/>
            <a:ext cx="107524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00121" y="6350000"/>
            <a:ext cx="5902556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8682DD27-6CB1-A5F6-B9A0-182F7FE37DF4}"/>
              </a:ext>
            </a:extLst>
          </p:cNvPr>
          <p:cNvSpPr>
            <a:spLocks noChangeAspect="1"/>
          </p:cNvSpPr>
          <p:nvPr userDrawn="1"/>
        </p:nvSpPr>
        <p:spPr>
          <a:xfrm rot="-5400000" flipH="1">
            <a:off x="-261334" y="261337"/>
            <a:ext cx="3429002" cy="2906329"/>
          </a:xfrm>
          <a:custGeom>
            <a:avLst/>
            <a:gdLst/>
            <a:ahLst/>
            <a:cxnLst/>
            <a:rect l="l" t="t" r="r" b="b"/>
            <a:pathLst>
              <a:path w="3655789" h="3098548">
                <a:moveTo>
                  <a:pt x="3655789" y="0"/>
                </a:moveTo>
                <a:lnTo>
                  <a:pt x="0" y="0"/>
                </a:lnTo>
                <a:lnTo>
                  <a:pt x="0" y="3098547"/>
                </a:lnTo>
                <a:lnTo>
                  <a:pt x="3655789" y="3098547"/>
                </a:lnTo>
                <a:lnTo>
                  <a:pt x="365578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942" b="-51819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E273B88D-3ED7-2A44-311F-E6887AFB6957}"/>
              </a:ext>
            </a:extLst>
          </p:cNvPr>
          <p:cNvSpPr>
            <a:spLocks noChangeAspect="1"/>
          </p:cNvSpPr>
          <p:nvPr userDrawn="1"/>
        </p:nvSpPr>
        <p:spPr>
          <a:xfrm rot="-5400000" flipH="1">
            <a:off x="-275766" y="3690335"/>
            <a:ext cx="3429002" cy="2906329"/>
          </a:xfrm>
          <a:custGeom>
            <a:avLst/>
            <a:gdLst/>
            <a:ahLst/>
            <a:cxnLst/>
            <a:rect l="l" t="t" r="r" b="b"/>
            <a:pathLst>
              <a:path w="3655789" h="3098548">
                <a:moveTo>
                  <a:pt x="3655789" y="0"/>
                </a:moveTo>
                <a:lnTo>
                  <a:pt x="0" y="0"/>
                </a:lnTo>
                <a:lnTo>
                  <a:pt x="0" y="3098547"/>
                </a:lnTo>
                <a:lnTo>
                  <a:pt x="3655789" y="3098547"/>
                </a:lnTo>
                <a:lnTo>
                  <a:pt x="365578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942" b="-51819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feld 3">
            <a:extLst>
              <a:ext uri="{FF2B5EF4-FFF2-40B4-BE49-F238E27FC236}">
                <a16:creationId xmlns:a16="http://schemas.microsoft.com/office/drawing/2014/main" id="{BFB40F01-0BF8-F617-40EA-94F006BF3888}"/>
              </a:ext>
            </a:extLst>
          </p:cNvPr>
          <p:cNvSpPr txBox="1"/>
          <p:nvPr userDrawn="1"/>
        </p:nvSpPr>
        <p:spPr>
          <a:xfrm rot="16200000">
            <a:off x="-3313640" y="3313583"/>
            <a:ext cx="6858002" cy="230832"/>
          </a:xfrm>
          <a:prstGeom prst="rect">
            <a:avLst/>
          </a:prstGeom>
          <a:solidFill>
            <a:srgbClr val="0A3358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rgbClr val="FAF6F0"/>
                </a:solidFill>
              </a:rPr>
              <a:t>Created and owned by Dominik Balthasar, PhD. Please refrain from quoting and sharing this slide deck without prior consent. </a:t>
            </a:r>
            <a:endParaRPr lang="en-DE" sz="900" dirty="0">
              <a:solidFill>
                <a:srgbClr val="FAF6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44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D4562-20B3-9C03-69C5-CE7CAA6D6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0BDEB-C3E6-306D-B486-F63DF2992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65669F-41B5-0F67-4106-32F67E2D81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247F9-7B0D-40E1-6A30-C93B9B6AB0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BA4EF7-712F-EAA4-9407-91C8F56CE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ECC134-AE7A-41BA-B2E9-6F8D6646B2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6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3" r:id="rId2"/>
    <p:sldLayoutId id="2147483662" r:id="rId3"/>
    <p:sldLayoutId id="2147483663" r:id="rId4"/>
    <p:sldLayoutId id="2147483666" r:id="rId5"/>
    <p:sldLayoutId id="2147483669" r:id="rId6"/>
    <p:sldLayoutId id="2147483672" r:id="rId7"/>
    <p:sldLayoutId id="2147483674" r:id="rId8"/>
    <p:sldLayoutId id="2147483664" r:id="rId9"/>
    <p:sldLayoutId id="2147483670" r:id="rId10"/>
    <p:sldLayoutId id="2147483665" r:id="rId11"/>
    <p:sldLayoutId id="2147483667" r:id="rId12"/>
    <p:sldLayoutId id="2147483668" r:id="rId13"/>
    <p:sldLayoutId id="2147483671" r:id="rId14"/>
    <p:sldLayoutId id="2147483673" r:id="rId15"/>
    <p:sldLayoutId id="2147483675" r:id="rId16"/>
    <p:sldLayoutId id="2147483676" r:id="rId17"/>
    <p:sldLayoutId id="2147483677" r:id="rId18"/>
    <p:sldLayoutId id="2147483678" r:id="rId19"/>
    <p:sldLayoutId id="2147483682" r:id="rId20"/>
    <p:sldLayoutId id="2147483681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>
          <p15:clr>
            <a:srgbClr val="5ACBF0"/>
          </p15:clr>
        </p15:guide>
        <p15:guide id="2" pos="1920">
          <p15:clr>
            <a:srgbClr val="F26B43"/>
          </p15:clr>
        </p15:guide>
        <p15:guide id="3" pos="5760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pos="1272">
          <p15:clr>
            <a:srgbClr val="9FCC3B"/>
          </p15:clr>
        </p15:guide>
        <p15:guide id="6" pos="2544">
          <p15:clr>
            <a:srgbClr val="9FCC3B"/>
          </p15:clr>
        </p15:guide>
        <p15:guide id="7" pos="5112">
          <p15:clr>
            <a:srgbClr val="9FCC3B"/>
          </p15:clr>
        </p15:guide>
        <p15:guide id="8" pos="6408">
          <p15:clr>
            <a:srgbClr val="9FCC3B"/>
          </p15:clr>
        </p15:guide>
        <p15:guide id="9" pos="3940">
          <p15:clr>
            <a:srgbClr val="F26B43"/>
          </p15:clr>
        </p15:guide>
        <p15:guide id="10" pos="7104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D7642-28BB-EF86-E531-D32356A06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6200" y="1661477"/>
            <a:ext cx="7994358" cy="1099686"/>
          </a:xfrm>
        </p:spPr>
        <p:txBody>
          <a:bodyPr>
            <a:noAutofit/>
          </a:bodyPr>
          <a:lstStyle/>
          <a:p>
            <a:r>
              <a:rPr lang="en-US" sz="5000" dirty="0"/>
              <a:t>Passing the parcel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B8A288-A3EF-CFB7-BBD4-39102580C79E}"/>
              </a:ext>
            </a:extLst>
          </p:cNvPr>
          <p:cNvSpPr txBox="1">
            <a:spLocks/>
          </p:cNvSpPr>
          <p:nvPr/>
        </p:nvSpPr>
        <p:spPr>
          <a:xfrm>
            <a:off x="512188" y="273808"/>
            <a:ext cx="10455210" cy="1137602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0087B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cap="none" dirty="0">
                <a:solidFill>
                  <a:srgbClr val="D5D2DA"/>
                </a:solidFill>
              </a:rPr>
              <a:t>Project Note</a:t>
            </a:r>
          </a:p>
          <a:p>
            <a:pPr>
              <a:lnSpc>
                <a:spcPct val="100000"/>
              </a:lnSpc>
            </a:pPr>
            <a:r>
              <a:rPr lang="en-US" sz="1800" cap="none" dirty="0">
                <a:solidFill>
                  <a:srgbClr val="D5D2DA"/>
                </a:solidFill>
              </a:rPr>
              <a:t>10 May 2025</a:t>
            </a:r>
            <a:endParaRPr lang="en-US" sz="3600" cap="none" dirty="0">
              <a:solidFill>
                <a:srgbClr val="F0AC15"/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A9E0D4-C0DB-DF63-4DFD-2778334EB52F}"/>
              </a:ext>
            </a:extLst>
          </p:cNvPr>
          <p:cNvSpPr>
            <a:spLocks noGrp="1"/>
          </p:cNvSpPr>
          <p:nvPr/>
        </p:nvSpPr>
        <p:spPr>
          <a:xfrm>
            <a:off x="6748471" y="3768560"/>
            <a:ext cx="4486927" cy="2713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AF6F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Prepared by:</a:t>
            </a:r>
          </a:p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rgbClr val="FAF6F0"/>
                </a:solidFill>
                <a:latin typeface="Avenir Next LT Pro"/>
              </a:rPr>
              <a:t>Ankita Singh </a:t>
            </a:r>
            <a:r>
              <a:rPr lang="en-US" dirty="0" err="1">
                <a:solidFill>
                  <a:srgbClr val="FAF6F0"/>
                </a:solidFill>
                <a:latin typeface="Avenir Next LT Pro"/>
              </a:rPr>
              <a:t>Rathour</a:t>
            </a:r>
            <a:endParaRPr lang="en-US" dirty="0">
              <a:solidFill>
                <a:srgbClr val="FAF6F0"/>
              </a:solidFill>
              <a:latin typeface="Avenir Next LT Pro"/>
            </a:endParaRPr>
          </a:p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FAF6F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Darshatha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AF6F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Gamage</a:t>
            </a:r>
          </a:p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olidFill>
                  <a:srgbClr val="FAF6F0"/>
                </a:solidFill>
                <a:latin typeface="Avenir Next LT Pro"/>
              </a:rPr>
              <a:t>Dominik Balthasar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AF6F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B4C2E44-26C6-2F26-6E16-8AA73F94E518}"/>
              </a:ext>
            </a:extLst>
          </p:cNvPr>
          <p:cNvSpPr txBox="1">
            <a:spLocks/>
          </p:cNvSpPr>
          <p:nvPr/>
        </p:nvSpPr>
        <p:spPr>
          <a:xfrm>
            <a:off x="2616200" y="2615878"/>
            <a:ext cx="7821638" cy="5943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0087B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100" cap="none" dirty="0">
                <a:solidFill>
                  <a:srgbClr val="F0AC15"/>
                </a:solidFill>
              </a:rPr>
              <a:t>Stories of conflict, visions for peace 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E9F86358-8ADA-405D-4F89-C3A153082132}"/>
              </a:ext>
            </a:extLst>
          </p:cNvPr>
          <p:cNvSpPr/>
          <p:nvPr/>
        </p:nvSpPr>
        <p:spPr>
          <a:xfrm flipV="1">
            <a:off x="10336192" y="5378207"/>
            <a:ext cx="801744" cy="15596"/>
          </a:xfrm>
          <a:prstGeom prst="line">
            <a:avLst/>
          </a:prstGeom>
          <a:ln w="47625" cap="rnd">
            <a:solidFill>
              <a:srgbClr val="F0AC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586405"/>
            <a:endParaRPr lang="en-US" sz="115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A0963101-1623-6008-1FD0-41ECF61E4C36}"/>
              </a:ext>
            </a:extLst>
          </p:cNvPr>
          <p:cNvSpPr/>
          <p:nvPr/>
        </p:nvSpPr>
        <p:spPr>
          <a:xfrm>
            <a:off x="710733" y="1132188"/>
            <a:ext cx="372819" cy="0"/>
          </a:xfrm>
          <a:prstGeom prst="line">
            <a:avLst/>
          </a:prstGeom>
          <a:ln w="47625" cap="rnd">
            <a:solidFill>
              <a:srgbClr val="F0AC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586405"/>
            <a:endParaRPr lang="en-US" sz="115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89AA7D85-1C89-B594-C349-859336F7BE5A}"/>
              </a:ext>
            </a:extLst>
          </p:cNvPr>
          <p:cNvSpPr txBox="1"/>
          <p:nvPr/>
        </p:nvSpPr>
        <p:spPr>
          <a:xfrm>
            <a:off x="8530542" y="5553260"/>
            <a:ext cx="2611805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586405">
              <a:lnSpc>
                <a:spcPts val="1631"/>
              </a:lnSpc>
            </a:pPr>
            <a:r>
              <a:rPr lang="en-US" sz="1400" spc="68" dirty="0">
                <a:solidFill>
                  <a:srgbClr val="D9D9D9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Contact:</a:t>
            </a:r>
          </a:p>
          <a:p>
            <a:pPr algn="r" defTabSz="586405">
              <a:lnSpc>
                <a:spcPts val="1631"/>
              </a:lnSpc>
            </a:pPr>
            <a:r>
              <a:rPr lang="en-US" sz="1400" spc="68" dirty="0">
                <a:solidFill>
                  <a:srgbClr val="D9D9D9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dominik@balthasar-online.de</a:t>
            </a:r>
          </a:p>
          <a:p>
            <a:pPr algn="r" defTabSz="586405">
              <a:lnSpc>
                <a:spcPts val="1631"/>
              </a:lnSpc>
            </a:pPr>
            <a:endParaRPr lang="en-US" sz="1400" spc="68" dirty="0">
              <a:solidFill>
                <a:srgbClr val="D9D9D9"/>
              </a:solidFill>
              <a:latin typeface="Helvetica World"/>
              <a:ea typeface="Helvetica World"/>
              <a:cs typeface="Helvetica World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4013026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44BE3-ABA9-9829-E823-C1015E15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2F55-CCED-5B83-2E2E-6F55081B2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61" y="898524"/>
            <a:ext cx="9296339" cy="652484"/>
          </a:xfrm>
        </p:spPr>
        <p:txBody>
          <a:bodyPr/>
          <a:lstStyle/>
          <a:p>
            <a:r>
              <a:rPr lang="en-US" dirty="0">
                <a:solidFill>
                  <a:srgbClr val="F0AC15"/>
                </a:solidFill>
              </a:rPr>
              <a:t>Problem</a:t>
            </a:r>
            <a:r>
              <a:rPr lang="en-US" dirty="0"/>
              <a:t> statement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05C59-6800-8A12-B44F-EB6D1F0B31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3497" y="3000668"/>
            <a:ext cx="9296340" cy="3657600"/>
          </a:xfrm>
        </p:spPr>
        <p:txBody>
          <a:bodyPr/>
          <a:lstStyle/>
          <a:p>
            <a:r>
              <a:rPr lang="en-US" sz="2000" dirty="0"/>
              <a:t>Peacebuilding frequently remains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abstract &amp; conceptual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top-down &amp; filtered through external narratives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problem-focused &amp; past-rooted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isolated &amp; divisive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70BECD-E564-050C-61FA-4032D0F76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85E88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10 May 2025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85E88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D7632-0121-6C49-5E67-0BAB96B51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85E88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Salzburg Global - Asia Peace Innovators Forum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85E88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C0919-1802-5782-2156-7EA5965E5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CEABB6-07DC-46E8-9B57-56EC44A396E5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385E88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385E88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4683A1-4F8F-1A3F-398F-70208ED689A9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82A72A-595D-3BE5-7D90-7C506374CBBF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330A2F-39CF-7E6B-60E0-668B5BD91E71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 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98BB0BB-8D22-D8FC-FF56-8E1F1021FAFD}"/>
              </a:ext>
            </a:extLst>
          </p:cNvPr>
          <p:cNvSpPr>
            <a:spLocks noChangeAspect="1"/>
          </p:cNvSpPr>
          <p:nvPr/>
        </p:nvSpPr>
        <p:spPr>
          <a:xfrm flipH="1">
            <a:off x="834826" y="3244334"/>
            <a:ext cx="9837032" cy="2759361"/>
          </a:xfrm>
          <a:custGeom>
            <a:avLst/>
            <a:gdLst>
              <a:gd name="connsiteX0" fmla="*/ 0 w 4292600"/>
              <a:gd name="connsiteY0" fmla="*/ 3804548 h 3874347"/>
              <a:gd name="connsiteX1" fmla="*/ 2159000 w 4292600"/>
              <a:gd name="connsiteY1" fmla="*/ 3817248 h 3874347"/>
              <a:gd name="connsiteX2" fmla="*/ 3378200 w 4292600"/>
              <a:gd name="connsiteY2" fmla="*/ 3182248 h 3874347"/>
              <a:gd name="connsiteX3" fmla="*/ 3911600 w 4292600"/>
              <a:gd name="connsiteY3" fmla="*/ 1632848 h 3874347"/>
              <a:gd name="connsiteX4" fmla="*/ 3492500 w 4292600"/>
              <a:gd name="connsiteY4" fmla="*/ 540648 h 3874347"/>
              <a:gd name="connsiteX5" fmla="*/ 2590800 w 4292600"/>
              <a:gd name="connsiteY5" fmla="*/ 7248 h 3874347"/>
              <a:gd name="connsiteX6" fmla="*/ 1295400 w 4292600"/>
              <a:gd name="connsiteY6" fmla="*/ 299348 h 3874347"/>
              <a:gd name="connsiteX7" fmla="*/ 571500 w 4292600"/>
              <a:gd name="connsiteY7" fmla="*/ 1213748 h 3874347"/>
              <a:gd name="connsiteX8" fmla="*/ 698500 w 4292600"/>
              <a:gd name="connsiteY8" fmla="*/ 2598048 h 3874347"/>
              <a:gd name="connsiteX9" fmla="*/ 1460500 w 4292600"/>
              <a:gd name="connsiteY9" fmla="*/ 3207648 h 3874347"/>
              <a:gd name="connsiteX10" fmla="*/ 2527300 w 4292600"/>
              <a:gd name="connsiteY10" fmla="*/ 3220348 h 3874347"/>
              <a:gd name="connsiteX11" fmla="*/ 2997200 w 4292600"/>
              <a:gd name="connsiteY11" fmla="*/ 2737748 h 3874347"/>
              <a:gd name="connsiteX12" fmla="*/ 3035300 w 4292600"/>
              <a:gd name="connsiteY12" fmla="*/ 2598048 h 3874347"/>
              <a:gd name="connsiteX13" fmla="*/ 2997200 w 4292600"/>
              <a:gd name="connsiteY13" fmla="*/ 2572648 h 3874347"/>
              <a:gd name="connsiteX14" fmla="*/ 2603500 w 4292600"/>
              <a:gd name="connsiteY14" fmla="*/ 2813948 h 3874347"/>
              <a:gd name="connsiteX15" fmla="*/ 2120900 w 4292600"/>
              <a:gd name="connsiteY15" fmla="*/ 2928248 h 3874347"/>
              <a:gd name="connsiteX16" fmla="*/ 1562100 w 4292600"/>
              <a:gd name="connsiteY16" fmla="*/ 2407548 h 3874347"/>
              <a:gd name="connsiteX17" fmla="*/ 1485900 w 4292600"/>
              <a:gd name="connsiteY17" fmla="*/ 1556648 h 3874347"/>
              <a:gd name="connsiteX18" fmla="*/ 1549400 w 4292600"/>
              <a:gd name="connsiteY18" fmla="*/ 1416948 h 3874347"/>
              <a:gd name="connsiteX19" fmla="*/ 1676400 w 4292600"/>
              <a:gd name="connsiteY19" fmla="*/ 1772548 h 3874347"/>
              <a:gd name="connsiteX20" fmla="*/ 1752600 w 4292600"/>
              <a:gd name="connsiteY20" fmla="*/ 1950348 h 3874347"/>
              <a:gd name="connsiteX21" fmla="*/ 1866900 w 4292600"/>
              <a:gd name="connsiteY21" fmla="*/ 1963048 h 3874347"/>
              <a:gd name="connsiteX22" fmla="*/ 1841500 w 4292600"/>
              <a:gd name="connsiteY22" fmla="*/ 1467748 h 3874347"/>
              <a:gd name="connsiteX23" fmla="*/ 1854200 w 4292600"/>
              <a:gd name="connsiteY23" fmla="*/ 1162948 h 3874347"/>
              <a:gd name="connsiteX24" fmla="*/ 2006600 w 4292600"/>
              <a:gd name="connsiteY24" fmla="*/ 1188348 h 3874347"/>
              <a:gd name="connsiteX25" fmla="*/ 2082800 w 4292600"/>
              <a:gd name="connsiteY25" fmla="*/ 1861448 h 3874347"/>
              <a:gd name="connsiteX26" fmla="*/ 2120900 w 4292600"/>
              <a:gd name="connsiteY26" fmla="*/ 1988448 h 3874347"/>
              <a:gd name="connsiteX27" fmla="*/ 2247900 w 4292600"/>
              <a:gd name="connsiteY27" fmla="*/ 1924948 h 3874347"/>
              <a:gd name="connsiteX28" fmla="*/ 2247900 w 4292600"/>
              <a:gd name="connsiteY28" fmla="*/ 1150248 h 3874347"/>
              <a:gd name="connsiteX29" fmla="*/ 2324100 w 4292600"/>
              <a:gd name="connsiteY29" fmla="*/ 1010548 h 3874347"/>
              <a:gd name="connsiteX30" fmla="*/ 2476500 w 4292600"/>
              <a:gd name="connsiteY30" fmla="*/ 1099448 h 3874347"/>
              <a:gd name="connsiteX31" fmla="*/ 2451100 w 4292600"/>
              <a:gd name="connsiteY31" fmla="*/ 1950348 h 3874347"/>
              <a:gd name="connsiteX32" fmla="*/ 2489200 w 4292600"/>
              <a:gd name="connsiteY32" fmla="*/ 1899548 h 3874347"/>
              <a:gd name="connsiteX33" fmla="*/ 2603500 w 4292600"/>
              <a:gd name="connsiteY33" fmla="*/ 1543948 h 3874347"/>
              <a:gd name="connsiteX34" fmla="*/ 2692400 w 4292600"/>
              <a:gd name="connsiteY34" fmla="*/ 1277248 h 3874347"/>
              <a:gd name="connsiteX35" fmla="*/ 2870200 w 4292600"/>
              <a:gd name="connsiteY35" fmla="*/ 1302648 h 3874347"/>
              <a:gd name="connsiteX36" fmla="*/ 2794000 w 4292600"/>
              <a:gd name="connsiteY36" fmla="*/ 1759848 h 3874347"/>
              <a:gd name="connsiteX37" fmla="*/ 2692400 w 4292600"/>
              <a:gd name="connsiteY37" fmla="*/ 2191648 h 3874347"/>
              <a:gd name="connsiteX38" fmla="*/ 2743200 w 4292600"/>
              <a:gd name="connsiteY38" fmla="*/ 2407548 h 3874347"/>
              <a:gd name="connsiteX39" fmla="*/ 2971800 w 4292600"/>
              <a:gd name="connsiteY39" fmla="*/ 2305948 h 3874347"/>
              <a:gd name="connsiteX40" fmla="*/ 3149600 w 4292600"/>
              <a:gd name="connsiteY40" fmla="*/ 2077348 h 3874347"/>
              <a:gd name="connsiteX41" fmla="*/ 3200400 w 4292600"/>
              <a:gd name="connsiteY41" fmla="*/ 1480448 h 3874347"/>
              <a:gd name="connsiteX42" fmla="*/ 2997200 w 4292600"/>
              <a:gd name="connsiteY42" fmla="*/ 985148 h 3874347"/>
              <a:gd name="connsiteX43" fmla="*/ 2476500 w 4292600"/>
              <a:gd name="connsiteY43" fmla="*/ 731148 h 3874347"/>
              <a:gd name="connsiteX44" fmla="*/ 1701800 w 4292600"/>
              <a:gd name="connsiteY44" fmla="*/ 756548 h 3874347"/>
              <a:gd name="connsiteX45" fmla="*/ 1257300 w 4292600"/>
              <a:gd name="connsiteY45" fmla="*/ 1124848 h 3874347"/>
              <a:gd name="connsiteX46" fmla="*/ 1155700 w 4292600"/>
              <a:gd name="connsiteY46" fmla="*/ 1861448 h 3874347"/>
              <a:gd name="connsiteX47" fmla="*/ 1308100 w 4292600"/>
              <a:gd name="connsiteY47" fmla="*/ 2966348 h 3874347"/>
              <a:gd name="connsiteX48" fmla="*/ 1841500 w 4292600"/>
              <a:gd name="connsiteY48" fmla="*/ 3639448 h 3874347"/>
              <a:gd name="connsiteX49" fmla="*/ 2870200 w 4292600"/>
              <a:gd name="connsiteY49" fmla="*/ 3804548 h 3874347"/>
              <a:gd name="connsiteX50" fmla="*/ 3835400 w 4292600"/>
              <a:gd name="connsiteY50" fmla="*/ 3791848 h 3874347"/>
              <a:gd name="connsiteX51" fmla="*/ 4292600 w 4292600"/>
              <a:gd name="connsiteY51" fmla="*/ 3779148 h 3874347"/>
              <a:gd name="connsiteX0" fmla="*/ 0 w 14817552"/>
              <a:gd name="connsiteY0" fmla="*/ 3858430 h 3902360"/>
              <a:gd name="connsiteX1" fmla="*/ 12683952 w 14817552"/>
              <a:gd name="connsiteY1" fmla="*/ 3817248 h 3902360"/>
              <a:gd name="connsiteX2" fmla="*/ 13903152 w 14817552"/>
              <a:gd name="connsiteY2" fmla="*/ 3182248 h 3902360"/>
              <a:gd name="connsiteX3" fmla="*/ 14436552 w 14817552"/>
              <a:gd name="connsiteY3" fmla="*/ 1632848 h 3902360"/>
              <a:gd name="connsiteX4" fmla="*/ 14017452 w 14817552"/>
              <a:gd name="connsiteY4" fmla="*/ 540648 h 3902360"/>
              <a:gd name="connsiteX5" fmla="*/ 13115752 w 14817552"/>
              <a:gd name="connsiteY5" fmla="*/ 7248 h 3902360"/>
              <a:gd name="connsiteX6" fmla="*/ 11820352 w 14817552"/>
              <a:gd name="connsiteY6" fmla="*/ 299348 h 3902360"/>
              <a:gd name="connsiteX7" fmla="*/ 11096452 w 14817552"/>
              <a:gd name="connsiteY7" fmla="*/ 1213748 h 3902360"/>
              <a:gd name="connsiteX8" fmla="*/ 11223452 w 14817552"/>
              <a:gd name="connsiteY8" fmla="*/ 2598048 h 3902360"/>
              <a:gd name="connsiteX9" fmla="*/ 11985452 w 14817552"/>
              <a:gd name="connsiteY9" fmla="*/ 3207648 h 3902360"/>
              <a:gd name="connsiteX10" fmla="*/ 13052252 w 14817552"/>
              <a:gd name="connsiteY10" fmla="*/ 3220348 h 3902360"/>
              <a:gd name="connsiteX11" fmla="*/ 13522152 w 14817552"/>
              <a:gd name="connsiteY11" fmla="*/ 2737748 h 3902360"/>
              <a:gd name="connsiteX12" fmla="*/ 13560252 w 14817552"/>
              <a:gd name="connsiteY12" fmla="*/ 2598048 h 3902360"/>
              <a:gd name="connsiteX13" fmla="*/ 13522152 w 14817552"/>
              <a:gd name="connsiteY13" fmla="*/ 2572648 h 3902360"/>
              <a:gd name="connsiteX14" fmla="*/ 13128452 w 14817552"/>
              <a:gd name="connsiteY14" fmla="*/ 2813948 h 3902360"/>
              <a:gd name="connsiteX15" fmla="*/ 12645852 w 14817552"/>
              <a:gd name="connsiteY15" fmla="*/ 2928248 h 3902360"/>
              <a:gd name="connsiteX16" fmla="*/ 12087052 w 14817552"/>
              <a:gd name="connsiteY16" fmla="*/ 2407548 h 3902360"/>
              <a:gd name="connsiteX17" fmla="*/ 12010852 w 14817552"/>
              <a:gd name="connsiteY17" fmla="*/ 1556648 h 3902360"/>
              <a:gd name="connsiteX18" fmla="*/ 12074352 w 14817552"/>
              <a:gd name="connsiteY18" fmla="*/ 1416948 h 3902360"/>
              <a:gd name="connsiteX19" fmla="*/ 12201352 w 14817552"/>
              <a:gd name="connsiteY19" fmla="*/ 1772548 h 3902360"/>
              <a:gd name="connsiteX20" fmla="*/ 12277552 w 14817552"/>
              <a:gd name="connsiteY20" fmla="*/ 1950348 h 3902360"/>
              <a:gd name="connsiteX21" fmla="*/ 12391852 w 14817552"/>
              <a:gd name="connsiteY21" fmla="*/ 1963048 h 3902360"/>
              <a:gd name="connsiteX22" fmla="*/ 12366452 w 14817552"/>
              <a:gd name="connsiteY22" fmla="*/ 1467748 h 3902360"/>
              <a:gd name="connsiteX23" fmla="*/ 12379152 w 14817552"/>
              <a:gd name="connsiteY23" fmla="*/ 1162948 h 3902360"/>
              <a:gd name="connsiteX24" fmla="*/ 12531552 w 14817552"/>
              <a:gd name="connsiteY24" fmla="*/ 1188348 h 3902360"/>
              <a:gd name="connsiteX25" fmla="*/ 12607752 w 14817552"/>
              <a:gd name="connsiteY25" fmla="*/ 1861448 h 3902360"/>
              <a:gd name="connsiteX26" fmla="*/ 12645852 w 14817552"/>
              <a:gd name="connsiteY26" fmla="*/ 1988448 h 3902360"/>
              <a:gd name="connsiteX27" fmla="*/ 12772852 w 14817552"/>
              <a:gd name="connsiteY27" fmla="*/ 1924948 h 3902360"/>
              <a:gd name="connsiteX28" fmla="*/ 12772852 w 14817552"/>
              <a:gd name="connsiteY28" fmla="*/ 1150248 h 3902360"/>
              <a:gd name="connsiteX29" fmla="*/ 12849052 w 14817552"/>
              <a:gd name="connsiteY29" fmla="*/ 1010548 h 3902360"/>
              <a:gd name="connsiteX30" fmla="*/ 13001452 w 14817552"/>
              <a:gd name="connsiteY30" fmla="*/ 1099448 h 3902360"/>
              <a:gd name="connsiteX31" fmla="*/ 12976052 w 14817552"/>
              <a:gd name="connsiteY31" fmla="*/ 1950348 h 3902360"/>
              <a:gd name="connsiteX32" fmla="*/ 13014152 w 14817552"/>
              <a:gd name="connsiteY32" fmla="*/ 1899548 h 3902360"/>
              <a:gd name="connsiteX33" fmla="*/ 13128452 w 14817552"/>
              <a:gd name="connsiteY33" fmla="*/ 1543948 h 3902360"/>
              <a:gd name="connsiteX34" fmla="*/ 13217352 w 14817552"/>
              <a:gd name="connsiteY34" fmla="*/ 1277248 h 3902360"/>
              <a:gd name="connsiteX35" fmla="*/ 13395152 w 14817552"/>
              <a:gd name="connsiteY35" fmla="*/ 1302648 h 3902360"/>
              <a:gd name="connsiteX36" fmla="*/ 13318952 w 14817552"/>
              <a:gd name="connsiteY36" fmla="*/ 1759848 h 3902360"/>
              <a:gd name="connsiteX37" fmla="*/ 13217352 w 14817552"/>
              <a:gd name="connsiteY37" fmla="*/ 2191648 h 3902360"/>
              <a:gd name="connsiteX38" fmla="*/ 13268152 w 14817552"/>
              <a:gd name="connsiteY38" fmla="*/ 2407548 h 3902360"/>
              <a:gd name="connsiteX39" fmla="*/ 13496752 w 14817552"/>
              <a:gd name="connsiteY39" fmla="*/ 2305948 h 3902360"/>
              <a:gd name="connsiteX40" fmla="*/ 13674552 w 14817552"/>
              <a:gd name="connsiteY40" fmla="*/ 2077348 h 3902360"/>
              <a:gd name="connsiteX41" fmla="*/ 13725352 w 14817552"/>
              <a:gd name="connsiteY41" fmla="*/ 1480448 h 3902360"/>
              <a:gd name="connsiteX42" fmla="*/ 13522152 w 14817552"/>
              <a:gd name="connsiteY42" fmla="*/ 985148 h 3902360"/>
              <a:gd name="connsiteX43" fmla="*/ 13001452 w 14817552"/>
              <a:gd name="connsiteY43" fmla="*/ 731148 h 3902360"/>
              <a:gd name="connsiteX44" fmla="*/ 12226752 w 14817552"/>
              <a:gd name="connsiteY44" fmla="*/ 756548 h 3902360"/>
              <a:gd name="connsiteX45" fmla="*/ 11782252 w 14817552"/>
              <a:gd name="connsiteY45" fmla="*/ 1124848 h 3902360"/>
              <a:gd name="connsiteX46" fmla="*/ 11680652 w 14817552"/>
              <a:gd name="connsiteY46" fmla="*/ 1861448 h 3902360"/>
              <a:gd name="connsiteX47" fmla="*/ 11833052 w 14817552"/>
              <a:gd name="connsiteY47" fmla="*/ 2966348 h 3902360"/>
              <a:gd name="connsiteX48" fmla="*/ 12366452 w 14817552"/>
              <a:gd name="connsiteY48" fmla="*/ 3639448 h 3902360"/>
              <a:gd name="connsiteX49" fmla="*/ 13395152 w 14817552"/>
              <a:gd name="connsiteY49" fmla="*/ 3804548 h 3902360"/>
              <a:gd name="connsiteX50" fmla="*/ 14360352 w 14817552"/>
              <a:gd name="connsiteY50" fmla="*/ 3791848 h 3902360"/>
              <a:gd name="connsiteX51" fmla="*/ 14817552 w 14817552"/>
              <a:gd name="connsiteY51" fmla="*/ 3779148 h 390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4817552" h="3902360">
                <a:moveTo>
                  <a:pt x="0" y="3858430"/>
                </a:moveTo>
                <a:cubicBezTo>
                  <a:pt x="797983" y="3916638"/>
                  <a:pt x="10366760" y="3929945"/>
                  <a:pt x="12683952" y="3817248"/>
                </a:cubicBezTo>
                <a:cubicBezTo>
                  <a:pt x="15001144" y="3704551"/>
                  <a:pt x="13611052" y="3546315"/>
                  <a:pt x="13903152" y="3182248"/>
                </a:cubicBezTo>
                <a:cubicBezTo>
                  <a:pt x="14195252" y="2818181"/>
                  <a:pt x="14417502" y="2073114"/>
                  <a:pt x="14436552" y="1632848"/>
                </a:cubicBezTo>
                <a:cubicBezTo>
                  <a:pt x="14455602" y="1192582"/>
                  <a:pt x="14237585" y="811581"/>
                  <a:pt x="14017452" y="540648"/>
                </a:cubicBezTo>
                <a:cubicBezTo>
                  <a:pt x="13797319" y="269715"/>
                  <a:pt x="13481935" y="47465"/>
                  <a:pt x="13115752" y="7248"/>
                </a:cubicBezTo>
                <a:cubicBezTo>
                  <a:pt x="12749569" y="-32969"/>
                  <a:pt x="12156902" y="98265"/>
                  <a:pt x="11820352" y="299348"/>
                </a:cubicBezTo>
                <a:cubicBezTo>
                  <a:pt x="11483802" y="500431"/>
                  <a:pt x="11195935" y="830631"/>
                  <a:pt x="11096452" y="1213748"/>
                </a:cubicBezTo>
                <a:cubicBezTo>
                  <a:pt x="10996969" y="1596865"/>
                  <a:pt x="11075285" y="2265731"/>
                  <a:pt x="11223452" y="2598048"/>
                </a:cubicBezTo>
                <a:cubicBezTo>
                  <a:pt x="11371619" y="2930365"/>
                  <a:pt x="11680652" y="3103931"/>
                  <a:pt x="11985452" y="3207648"/>
                </a:cubicBezTo>
                <a:cubicBezTo>
                  <a:pt x="12290252" y="3311365"/>
                  <a:pt x="12796135" y="3298665"/>
                  <a:pt x="13052252" y="3220348"/>
                </a:cubicBezTo>
                <a:cubicBezTo>
                  <a:pt x="13308369" y="3142031"/>
                  <a:pt x="13437485" y="2841465"/>
                  <a:pt x="13522152" y="2737748"/>
                </a:cubicBezTo>
                <a:cubicBezTo>
                  <a:pt x="13606819" y="2634031"/>
                  <a:pt x="13560252" y="2598048"/>
                  <a:pt x="13560252" y="2598048"/>
                </a:cubicBezTo>
                <a:cubicBezTo>
                  <a:pt x="13560252" y="2570531"/>
                  <a:pt x="13594119" y="2536665"/>
                  <a:pt x="13522152" y="2572648"/>
                </a:cubicBezTo>
                <a:cubicBezTo>
                  <a:pt x="13450185" y="2608631"/>
                  <a:pt x="13274502" y="2754681"/>
                  <a:pt x="13128452" y="2813948"/>
                </a:cubicBezTo>
                <a:cubicBezTo>
                  <a:pt x="12982402" y="2873215"/>
                  <a:pt x="12819419" y="2995981"/>
                  <a:pt x="12645852" y="2928248"/>
                </a:cubicBezTo>
                <a:cubicBezTo>
                  <a:pt x="12472285" y="2860515"/>
                  <a:pt x="12192885" y="2636148"/>
                  <a:pt x="12087052" y="2407548"/>
                </a:cubicBezTo>
                <a:cubicBezTo>
                  <a:pt x="11981219" y="2178948"/>
                  <a:pt x="12012969" y="1721748"/>
                  <a:pt x="12010852" y="1556648"/>
                </a:cubicBezTo>
                <a:cubicBezTo>
                  <a:pt x="12008735" y="1391548"/>
                  <a:pt x="12042602" y="1380965"/>
                  <a:pt x="12074352" y="1416948"/>
                </a:cubicBezTo>
                <a:cubicBezTo>
                  <a:pt x="12106102" y="1452931"/>
                  <a:pt x="12167485" y="1683648"/>
                  <a:pt x="12201352" y="1772548"/>
                </a:cubicBezTo>
                <a:cubicBezTo>
                  <a:pt x="12235219" y="1861448"/>
                  <a:pt x="12245802" y="1918598"/>
                  <a:pt x="12277552" y="1950348"/>
                </a:cubicBezTo>
                <a:cubicBezTo>
                  <a:pt x="12309302" y="1982098"/>
                  <a:pt x="12377035" y="2043481"/>
                  <a:pt x="12391852" y="1963048"/>
                </a:cubicBezTo>
                <a:cubicBezTo>
                  <a:pt x="12406669" y="1882615"/>
                  <a:pt x="12368569" y="1601098"/>
                  <a:pt x="12366452" y="1467748"/>
                </a:cubicBezTo>
                <a:cubicBezTo>
                  <a:pt x="12364335" y="1334398"/>
                  <a:pt x="12351635" y="1209515"/>
                  <a:pt x="12379152" y="1162948"/>
                </a:cubicBezTo>
                <a:cubicBezTo>
                  <a:pt x="12406669" y="1116381"/>
                  <a:pt x="12493452" y="1071931"/>
                  <a:pt x="12531552" y="1188348"/>
                </a:cubicBezTo>
                <a:cubicBezTo>
                  <a:pt x="12569652" y="1304765"/>
                  <a:pt x="12588702" y="1728098"/>
                  <a:pt x="12607752" y="1861448"/>
                </a:cubicBezTo>
                <a:cubicBezTo>
                  <a:pt x="12626802" y="1994798"/>
                  <a:pt x="12618335" y="1977865"/>
                  <a:pt x="12645852" y="1988448"/>
                </a:cubicBezTo>
                <a:cubicBezTo>
                  <a:pt x="12673369" y="1999031"/>
                  <a:pt x="12751685" y="2064648"/>
                  <a:pt x="12772852" y="1924948"/>
                </a:cubicBezTo>
                <a:cubicBezTo>
                  <a:pt x="12794019" y="1785248"/>
                  <a:pt x="12760152" y="1302648"/>
                  <a:pt x="12772852" y="1150248"/>
                </a:cubicBezTo>
                <a:cubicBezTo>
                  <a:pt x="12785552" y="997848"/>
                  <a:pt x="12810952" y="1019015"/>
                  <a:pt x="12849052" y="1010548"/>
                </a:cubicBezTo>
                <a:cubicBezTo>
                  <a:pt x="12887152" y="1002081"/>
                  <a:pt x="12980285" y="942815"/>
                  <a:pt x="13001452" y="1099448"/>
                </a:cubicBezTo>
                <a:cubicBezTo>
                  <a:pt x="13022619" y="1256081"/>
                  <a:pt x="12976052" y="1950348"/>
                  <a:pt x="12976052" y="1950348"/>
                </a:cubicBezTo>
                <a:cubicBezTo>
                  <a:pt x="12978169" y="2083698"/>
                  <a:pt x="12988752" y="1967281"/>
                  <a:pt x="13014152" y="1899548"/>
                </a:cubicBezTo>
                <a:cubicBezTo>
                  <a:pt x="13039552" y="1831815"/>
                  <a:pt x="13094585" y="1647665"/>
                  <a:pt x="13128452" y="1543948"/>
                </a:cubicBezTo>
                <a:cubicBezTo>
                  <a:pt x="13162319" y="1440231"/>
                  <a:pt x="13172902" y="1317465"/>
                  <a:pt x="13217352" y="1277248"/>
                </a:cubicBezTo>
                <a:cubicBezTo>
                  <a:pt x="13261802" y="1237031"/>
                  <a:pt x="13378219" y="1222215"/>
                  <a:pt x="13395152" y="1302648"/>
                </a:cubicBezTo>
                <a:cubicBezTo>
                  <a:pt x="13412085" y="1383081"/>
                  <a:pt x="13348585" y="1611681"/>
                  <a:pt x="13318952" y="1759848"/>
                </a:cubicBezTo>
                <a:cubicBezTo>
                  <a:pt x="13289319" y="1908015"/>
                  <a:pt x="13225819" y="2083698"/>
                  <a:pt x="13217352" y="2191648"/>
                </a:cubicBezTo>
                <a:cubicBezTo>
                  <a:pt x="13208885" y="2299598"/>
                  <a:pt x="13221585" y="2388498"/>
                  <a:pt x="13268152" y="2407548"/>
                </a:cubicBezTo>
                <a:cubicBezTo>
                  <a:pt x="13314719" y="2426598"/>
                  <a:pt x="13429019" y="2360981"/>
                  <a:pt x="13496752" y="2305948"/>
                </a:cubicBezTo>
                <a:cubicBezTo>
                  <a:pt x="13564485" y="2250915"/>
                  <a:pt x="13636452" y="2214931"/>
                  <a:pt x="13674552" y="2077348"/>
                </a:cubicBezTo>
                <a:cubicBezTo>
                  <a:pt x="13712652" y="1939765"/>
                  <a:pt x="13750752" y="1662481"/>
                  <a:pt x="13725352" y="1480448"/>
                </a:cubicBezTo>
                <a:cubicBezTo>
                  <a:pt x="13699952" y="1298415"/>
                  <a:pt x="13642802" y="1110031"/>
                  <a:pt x="13522152" y="985148"/>
                </a:cubicBezTo>
                <a:cubicBezTo>
                  <a:pt x="13401502" y="860265"/>
                  <a:pt x="13217352" y="769248"/>
                  <a:pt x="13001452" y="731148"/>
                </a:cubicBezTo>
                <a:cubicBezTo>
                  <a:pt x="12785552" y="693048"/>
                  <a:pt x="12429952" y="690931"/>
                  <a:pt x="12226752" y="756548"/>
                </a:cubicBezTo>
                <a:cubicBezTo>
                  <a:pt x="12023552" y="822165"/>
                  <a:pt x="11873269" y="940698"/>
                  <a:pt x="11782252" y="1124848"/>
                </a:cubicBezTo>
                <a:cubicBezTo>
                  <a:pt x="11691235" y="1308998"/>
                  <a:pt x="11672185" y="1554531"/>
                  <a:pt x="11680652" y="1861448"/>
                </a:cubicBezTo>
                <a:cubicBezTo>
                  <a:pt x="11689119" y="2168365"/>
                  <a:pt x="11718752" y="2670015"/>
                  <a:pt x="11833052" y="2966348"/>
                </a:cubicBezTo>
                <a:cubicBezTo>
                  <a:pt x="11947352" y="3262681"/>
                  <a:pt x="12106102" y="3499748"/>
                  <a:pt x="12366452" y="3639448"/>
                </a:cubicBezTo>
                <a:cubicBezTo>
                  <a:pt x="12626802" y="3779148"/>
                  <a:pt x="13062835" y="3779148"/>
                  <a:pt x="13395152" y="3804548"/>
                </a:cubicBezTo>
                <a:cubicBezTo>
                  <a:pt x="13727469" y="3829948"/>
                  <a:pt x="14360352" y="3791848"/>
                  <a:pt x="14360352" y="3791848"/>
                </a:cubicBezTo>
                <a:lnTo>
                  <a:pt x="14817552" y="3779148"/>
                </a:ln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6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1058E-4A5C-E7C9-D171-5BBAC44C5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B5EE-A130-7093-C978-679A102CF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56" y="898524"/>
            <a:ext cx="9481439" cy="1325880"/>
          </a:xfrm>
        </p:spPr>
        <p:txBody>
          <a:bodyPr/>
          <a:lstStyle/>
          <a:p>
            <a:r>
              <a:rPr lang="en-US" sz="4000" dirty="0">
                <a:solidFill>
                  <a:srgbClr val="F0AC15"/>
                </a:solidFill>
              </a:rPr>
              <a:t>solution </a:t>
            </a:r>
            <a:r>
              <a:rPr lang="en-US" sz="4000" dirty="0"/>
              <a:t>statement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906DF6B-1526-4288-81ED-4B17AC805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1706CF8-D6A1-13F7-F4B7-91C0CF29F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8D0B2B6-F12F-29DC-14FF-898E0B93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DA2DAFC-13AD-E87A-3144-BEEAA0F67BE8}"/>
              </a:ext>
            </a:extLst>
          </p:cNvPr>
          <p:cNvSpPr txBox="1">
            <a:spLocks/>
          </p:cNvSpPr>
          <p:nvPr/>
        </p:nvSpPr>
        <p:spPr>
          <a:xfrm>
            <a:off x="2099056" y="2391352"/>
            <a:ext cx="8162545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Peacebuilding can gain from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being more tangible &amp; approachable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providing human touch to inhuman conflicts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focusing on solutions &amp; future aspirations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creating empathy &amp; togetherness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2068923-75A5-78ED-F825-2B9D20E929BC}"/>
              </a:ext>
            </a:extLst>
          </p:cNvPr>
          <p:cNvSpPr/>
          <p:nvPr/>
        </p:nvSpPr>
        <p:spPr>
          <a:xfrm>
            <a:off x="6705600" y="2321126"/>
            <a:ext cx="4417695" cy="3798051"/>
          </a:xfrm>
          <a:custGeom>
            <a:avLst/>
            <a:gdLst>
              <a:gd name="connsiteX0" fmla="*/ 68435 w 4945235"/>
              <a:gd name="connsiteY0" fmla="*/ 2617789 h 4263709"/>
              <a:gd name="connsiteX1" fmla="*/ 68435 w 4945235"/>
              <a:gd name="connsiteY1" fmla="*/ 2800669 h 4263709"/>
              <a:gd name="connsiteX2" fmla="*/ 779635 w 4945235"/>
              <a:gd name="connsiteY2" fmla="*/ 2485709 h 4263709"/>
              <a:gd name="connsiteX3" fmla="*/ 1125075 w 4945235"/>
              <a:gd name="connsiteY3" fmla="*/ 2201229 h 4263709"/>
              <a:gd name="connsiteX4" fmla="*/ 1907395 w 4945235"/>
              <a:gd name="connsiteY4" fmla="*/ 1886269 h 4263709"/>
              <a:gd name="connsiteX5" fmla="*/ 2130915 w 4945235"/>
              <a:gd name="connsiteY5" fmla="*/ 1713549 h 4263709"/>
              <a:gd name="connsiteX6" fmla="*/ 2425555 w 4945235"/>
              <a:gd name="connsiteY6" fmla="*/ 1815149 h 4263709"/>
              <a:gd name="connsiteX7" fmla="*/ 2516995 w 4945235"/>
              <a:gd name="connsiteY7" fmla="*/ 2038669 h 4263709"/>
              <a:gd name="connsiteX8" fmla="*/ 2262995 w 4945235"/>
              <a:gd name="connsiteY8" fmla="*/ 2333309 h 4263709"/>
              <a:gd name="connsiteX9" fmla="*/ 2008995 w 4945235"/>
              <a:gd name="connsiteY9" fmla="*/ 2424749 h 4263709"/>
              <a:gd name="connsiteX10" fmla="*/ 1826115 w 4945235"/>
              <a:gd name="connsiteY10" fmla="*/ 2048829 h 4263709"/>
              <a:gd name="connsiteX11" fmla="*/ 1754995 w 4945235"/>
              <a:gd name="connsiteY11" fmla="*/ 2160589 h 4263709"/>
              <a:gd name="connsiteX12" fmla="*/ 1704195 w 4945235"/>
              <a:gd name="connsiteY12" fmla="*/ 2302829 h 4263709"/>
              <a:gd name="connsiteX13" fmla="*/ 1277475 w 4945235"/>
              <a:gd name="connsiteY13" fmla="*/ 2455229 h 4263709"/>
              <a:gd name="connsiteX14" fmla="*/ 972675 w 4945235"/>
              <a:gd name="connsiteY14" fmla="*/ 3064829 h 4263709"/>
              <a:gd name="connsiteX15" fmla="*/ 982835 w 4945235"/>
              <a:gd name="connsiteY15" fmla="*/ 3339149 h 4263709"/>
              <a:gd name="connsiteX16" fmla="*/ 1572115 w 4945235"/>
              <a:gd name="connsiteY16" fmla="*/ 2983549 h 4263709"/>
              <a:gd name="connsiteX17" fmla="*/ 2191875 w 4945235"/>
              <a:gd name="connsiteY17" fmla="*/ 2475549 h 4263709"/>
              <a:gd name="connsiteX18" fmla="*/ 2598275 w 4945235"/>
              <a:gd name="connsiteY18" fmla="*/ 2008189 h 4263709"/>
              <a:gd name="connsiteX19" fmla="*/ 2781155 w 4945235"/>
              <a:gd name="connsiteY19" fmla="*/ 1855789 h 4263709"/>
              <a:gd name="connsiteX20" fmla="*/ 3024995 w 4945235"/>
              <a:gd name="connsiteY20" fmla="*/ 1713549 h 4263709"/>
              <a:gd name="connsiteX21" fmla="*/ 3289155 w 4945235"/>
              <a:gd name="connsiteY21" fmla="*/ 1307149 h 4263709"/>
              <a:gd name="connsiteX22" fmla="*/ 3319635 w 4945235"/>
              <a:gd name="connsiteY22" fmla="*/ 1103949 h 4263709"/>
              <a:gd name="connsiteX23" fmla="*/ 3441555 w 4945235"/>
              <a:gd name="connsiteY23" fmla="*/ 910909 h 4263709"/>
              <a:gd name="connsiteX24" fmla="*/ 3624435 w 4945235"/>
              <a:gd name="connsiteY24" fmla="*/ 616269 h 4263709"/>
              <a:gd name="connsiteX25" fmla="*/ 3573635 w 4945235"/>
              <a:gd name="connsiteY25" fmla="*/ 443549 h 4263709"/>
              <a:gd name="connsiteX26" fmla="*/ 3451715 w 4945235"/>
              <a:gd name="connsiteY26" fmla="*/ 646749 h 4263709"/>
              <a:gd name="connsiteX27" fmla="*/ 3197715 w 4945235"/>
              <a:gd name="connsiteY27" fmla="*/ 900749 h 4263709"/>
              <a:gd name="connsiteX28" fmla="*/ 3228195 w 4945235"/>
              <a:gd name="connsiteY28" fmla="*/ 931229 h 4263709"/>
              <a:gd name="connsiteX29" fmla="*/ 3400915 w 4945235"/>
              <a:gd name="connsiteY29" fmla="*/ 636589 h 4263709"/>
              <a:gd name="connsiteX30" fmla="*/ 3553315 w 4945235"/>
              <a:gd name="connsiteY30" fmla="*/ 291149 h 4263709"/>
              <a:gd name="connsiteX31" fmla="*/ 3512675 w 4945235"/>
              <a:gd name="connsiteY31" fmla="*/ 138749 h 4263709"/>
              <a:gd name="connsiteX32" fmla="*/ 3431395 w 4945235"/>
              <a:gd name="connsiteY32" fmla="*/ 250509 h 4263709"/>
              <a:gd name="connsiteX33" fmla="*/ 3218035 w 4945235"/>
              <a:gd name="connsiteY33" fmla="*/ 534989 h 4263709"/>
              <a:gd name="connsiteX34" fmla="*/ 3055475 w 4945235"/>
              <a:gd name="connsiteY34" fmla="*/ 778829 h 4263709"/>
              <a:gd name="connsiteX35" fmla="*/ 3177395 w 4945235"/>
              <a:gd name="connsiteY35" fmla="*/ 687389 h 4263709"/>
              <a:gd name="connsiteX36" fmla="*/ 3400915 w 4945235"/>
              <a:gd name="connsiteY36" fmla="*/ 220029 h 4263709"/>
              <a:gd name="connsiteX37" fmla="*/ 3461875 w 4945235"/>
              <a:gd name="connsiteY37" fmla="*/ 67629 h 4263709"/>
              <a:gd name="connsiteX38" fmla="*/ 3400915 w 4945235"/>
              <a:gd name="connsiteY38" fmla="*/ 16829 h 4263709"/>
              <a:gd name="connsiteX39" fmla="*/ 3126595 w 4945235"/>
              <a:gd name="connsiteY39" fmla="*/ 352109 h 4263709"/>
              <a:gd name="connsiteX40" fmla="*/ 2943715 w 4945235"/>
              <a:gd name="connsiteY40" fmla="*/ 707709 h 4263709"/>
              <a:gd name="connsiteX41" fmla="*/ 3055475 w 4945235"/>
              <a:gd name="connsiteY41" fmla="*/ 595949 h 4263709"/>
              <a:gd name="connsiteX42" fmla="*/ 3268835 w 4945235"/>
              <a:gd name="connsiteY42" fmla="*/ 128589 h 4263709"/>
              <a:gd name="connsiteX43" fmla="*/ 3146915 w 4945235"/>
              <a:gd name="connsiteY43" fmla="*/ 138749 h 4263709"/>
              <a:gd name="connsiteX44" fmla="*/ 2913235 w 4945235"/>
              <a:gd name="connsiteY44" fmla="*/ 565469 h 4263709"/>
              <a:gd name="connsiteX45" fmla="*/ 2649075 w 4945235"/>
              <a:gd name="connsiteY45" fmla="*/ 982029 h 4263709"/>
              <a:gd name="connsiteX46" fmla="*/ 2557635 w 4945235"/>
              <a:gd name="connsiteY46" fmla="*/ 1144589 h 4263709"/>
              <a:gd name="connsiteX47" fmla="*/ 2598275 w 4945235"/>
              <a:gd name="connsiteY47" fmla="*/ 1012509 h 4263709"/>
              <a:gd name="connsiteX48" fmla="*/ 2384915 w 4945235"/>
              <a:gd name="connsiteY48" fmla="*/ 788989 h 4263709"/>
              <a:gd name="connsiteX49" fmla="*/ 2252835 w 4945235"/>
              <a:gd name="connsiteY49" fmla="*/ 839789 h 4263709"/>
              <a:gd name="connsiteX50" fmla="*/ 2323955 w 4945235"/>
              <a:gd name="connsiteY50" fmla="*/ 900749 h 4263709"/>
              <a:gd name="connsiteX51" fmla="*/ 2395075 w 4945235"/>
              <a:gd name="connsiteY51" fmla="*/ 1093789 h 4263709"/>
              <a:gd name="connsiteX52" fmla="*/ 2395075 w 4945235"/>
              <a:gd name="connsiteY52" fmla="*/ 1408749 h 4263709"/>
              <a:gd name="connsiteX53" fmla="*/ 2313795 w 4945235"/>
              <a:gd name="connsiteY53" fmla="*/ 1510349 h 4263709"/>
              <a:gd name="connsiteX54" fmla="*/ 2181715 w 4945235"/>
              <a:gd name="connsiteY54" fmla="*/ 1652589 h 4263709"/>
              <a:gd name="connsiteX55" fmla="*/ 2354435 w 4945235"/>
              <a:gd name="connsiteY55" fmla="*/ 1815149 h 4263709"/>
              <a:gd name="connsiteX56" fmla="*/ 2537315 w 4945235"/>
              <a:gd name="connsiteY56" fmla="*/ 2089469 h 4263709"/>
              <a:gd name="connsiteX57" fmla="*/ 2476355 w 4945235"/>
              <a:gd name="connsiteY57" fmla="*/ 2252029 h 4263709"/>
              <a:gd name="connsiteX58" fmla="*/ 2618595 w 4945235"/>
              <a:gd name="connsiteY58" fmla="*/ 2038669 h 4263709"/>
              <a:gd name="connsiteX59" fmla="*/ 2669395 w 4945235"/>
              <a:gd name="connsiteY59" fmla="*/ 2272349 h 4263709"/>
              <a:gd name="connsiteX60" fmla="*/ 2669395 w 4945235"/>
              <a:gd name="connsiteY60" fmla="*/ 2627949 h 4263709"/>
              <a:gd name="connsiteX61" fmla="*/ 2588115 w 4945235"/>
              <a:gd name="connsiteY61" fmla="*/ 2566989 h 4263709"/>
              <a:gd name="connsiteX62" fmla="*/ 2628755 w 4945235"/>
              <a:gd name="connsiteY62" fmla="*/ 2191069 h 4263709"/>
              <a:gd name="connsiteX63" fmla="*/ 2750675 w 4945235"/>
              <a:gd name="connsiteY63" fmla="*/ 1937069 h 4263709"/>
              <a:gd name="connsiteX64" fmla="*/ 3055475 w 4945235"/>
              <a:gd name="connsiteY64" fmla="*/ 1713549 h 4263709"/>
              <a:gd name="connsiteX65" fmla="*/ 3370435 w 4945235"/>
              <a:gd name="connsiteY65" fmla="*/ 1327469 h 4263709"/>
              <a:gd name="connsiteX66" fmla="*/ 3522835 w 4945235"/>
              <a:gd name="connsiteY66" fmla="*/ 1286829 h 4263709"/>
              <a:gd name="connsiteX67" fmla="*/ 3461875 w 4945235"/>
              <a:gd name="connsiteY67" fmla="*/ 1388429 h 4263709"/>
              <a:gd name="connsiteX68" fmla="*/ 3350115 w 4945235"/>
              <a:gd name="connsiteY68" fmla="*/ 1591629 h 4263709"/>
              <a:gd name="connsiteX69" fmla="*/ 3268835 w 4945235"/>
              <a:gd name="connsiteY69" fmla="*/ 1754189 h 4263709"/>
              <a:gd name="connsiteX70" fmla="*/ 3146915 w 4945235"/>
              <a:gd name="connsiteY70" fmla="*/ 1804989 h 4263709"/>
              <a:gd name="connsiteX71" fmla="*/ 3065635 w 4945235"/>
              <a:gd name="connsiteY71" fmla="*/ 1987869 h 4263709"/>
              <a:gd name="connsiteX72" fmla="*/ 3106275 w 4945235"/>
              <a:gd name="connsiteY72" fmla="*/ 2241869 h 4263709"/>
              <a:gd name="connsiteX73" fmla="*/ 3126595 w 4945235"/>
              <a:gd name="connsiteY73" fmla="*/ 2556829 h 4263709"/>
              <a:gd name="connsiteX74" fmla="*/ 3309475 w 4945235"/>
              <a:gd name="connsiteY74" fmla="*/ 2942909 h 4263709"/>
              <a:gd name="connsiteX75" fmla="*/ 3563475 w 4945235"/>
              <a:gd name="connsiteY75" fmla="*/ 3268029 h 4263709"/>
              <a:gd name="connsiteX76" fmla="*/ 3908915 w 4945235"/>
              <a:gd name="connsiteY76" fmla="*/ 3552509 h 4263709"/>
              <a:gd name="connsiteX77" fmla="*/ 4173075 w 4945235"/>
              <a:gd name="connsiteY77" fmla="*/ 3765869 h 4263709"/>
              <a:gd name="connsiteX78" fmla="*/ 4183235 w 4945235"/>
              <a:gd name="connsiteY78" fmla="*/ 3674429 h 4263709"/>
              <a:gd name="connsiteX79" fmla="*/ 4061315 w 4945235"/>
              <a:gd name="connsiteY79" fmla="*/ 3491549 h 4263709"/>
              <a:gd name="connsiteX80" fmla="*/ 3817475 w 4945235"/>
              <a:gd name="connsiteY80" fmla="*/ 3186749 h 4263709"/>
              <a:gd name="connsiteX81" fmla="*/ 3390755 w 4945235"/>
              <a:gd name="connsiteY81" fmla="*/ 2831149 h 4263709"/>
              <a:gd name="connsiteX82" fmla="*/ 3197715 w 4945235"/>
              <a:gd name="connsiteY82" fmla="*/ 2221549 h 4263709"/>
              <a:gd name="connsiteX83" fmla="*/ 3157075 w 4945235"/>
              <a:gd name="connsiteY83" fmla="*/ 2140269 h 4263709"/>
              <a:gd name="connsiteX84" fmla="*/ 3035155 w 4945235"/>
              <a:gd name="connsiteY84" fmla="*/ 2343469 h 4263709"/>
              <a:gd name="connsiteX85" fmla="*/ 2770995 w 4945235"/>
              <a:gd name="connsiteY85" fmla="*/ 2424749 h 4263709"/>
              <a:gd name="connsiteX86" fmla="*/ 2618595 w 4945235"/>
              <a:gd name="connsiteY86" fmla="*/ 2485709 h 4263709"/>
              <a:gd name="connsiteX87" fmla="*/ 2577955 w 4945235"/>
              <a:gd name="connsiteY87" fmla="*/ 2709229 h 4263709"/>
              <a:gd name="connsiteX88" fmla="*/ 2760835 w 4945235"/>
              <a:gd name="connsiteY88" fmla="*/ 3146109 h 4263709"/>
              <a:gd name="connsiteX89" fmla="*/ 2953875 w 4945235"/>
              <a:gd name="connsiteY89" fmla="*/ 3379789 h 4263709"/>
              <a:gd name="connsiteX90" fmla="*/ 3268835 w 4945235"/>
              <a:gd name="connsiteY90" fmla="*/ 3257869 h 4263709"/>
              <a:gd name="connsiteX91" fmla="*/ 3441555 w 4945235"/>
              <a:gd name="connsiteY91" fmla="*/ 3054669 h 4263709"/>
              <a:gd name="connsiteX92" fmla="*/ 3441555 w 4945235"/>
              <a:gd name="connsiteY92" fmla="*/ 2871789 h 4263709"/>
              <a:gd name="connsiteX93" fmla="*/ 3258675 w 4945235"/>
              <a:gd name="connsiteY93" fmla="*/ 3064829 h 4263709"/>
              <a:gd name="connsiteX94" fmla="*/ 3146915 w 4945235"/>
              <a:gd name="connsiteY94" fmla="*/ 3471229 h 4263709"/>
              <a:gd name="connsiteX95" fmla="*/ 2953875 w 4945235"/>
              <a:gd name="connsiteY95" fmla="*/ 3511869 h 4263709"/>
              <a:gd name="connsiteX96" fmla="*/ 2862435 w 4945235"/>
              <a:gd name="connsiteY96" fmla="*/ 3339149 h 4263709"/>
              <a:gd name="connsiteX97" fmla="*/ 2842115 w 4945235"/>
              <a:gd name="connsiteY97" fmla="*/ 3410269 h 4263709"/>
              <a:gd name="connsiteX98" fmla="*/ 2892915 w 4945235"/>
              <a:gd name="connsiteY98" fmla="*/ 3643949 h 4263709"/>
              <a:gd name="connsiteX99" fmla="*/ 3218035 w 4945235"/>
              <a:gd name="connsiteY99" fmla="*/ 3776029 h 4263709"/>
              <a:gd name="connsiteX100" fmla="*/ 3461875 w 4945235"/>
              <a:gd name="connsiteY100" fmla="*/ 3887789 h 4263709"/>
              <a:gd name="connsiteX101" fmla="*/ 3929235 w 4945235"/>
              <a:gd name="connsiteY101" fmla="*/ 4111309 h 4263709"/>
              <a:gd name="connsiteX102" fmla="*/ 4315315 w 4945235"/>
              <a:gd name="connsiteY102" fmla="*/ 4151949 h 4263709"/>
              <a:gd name="connsiteX103" fmla="*/ 4731875 w 4945235"/>
              <a:gd name="connsiteY103" fmla="*/ 4192589 h 4263709"/>
              <a:gd name="connsiteX104" fmla="*/ 4945235 w 4945235"/>
              <a:gd name="connsiteY104" fmla="*/ 4263709 h 4263709"/>
              <a:gd name="connsiteX0" fmla="*/ 0 w 4876800"/>
              <a:gd name="connsiteY0" fmla="*/ 2800669 h 4263709"/>
              <a:gd name="connsiteX1" fmla="*/ 711200 w 4876800"/>
              <a:gd name="connsiteY1" fmla="*/ 2485709 h 4263709"/>
              <a:gd name="connsiteX2" fmla="*/ 1056640 w 4876800"/>
              <a:gd name="connsiteY2" fmla="*/ 2201229 h 4263709"/>
              <a:gd name="connsiteX3" fmla="*/ 1838960 w 4876800"/>
              <a:gd name="connsiteY3" fmla="*/ 1886269 h 4263709"/>
              <a:gd name="connsiteX4" fmla="*/ 2062480 w 4876800"/>
              <a:gd name="connsiteY4" fmla="*/ 1713549 h 4263709"/>
              <a:gd name="connsiteX5" fmla="*/ 2357120 w 4876800"/>
              <a:gd name="connsiteY5" fmla="*/ 1815149 h 4263709"/>
              <a:gd name="connsiteX6" fmla="*/ 2448560 w 4876800"/>
              <a:gd name="connsiteY6" fmla="*/ 2038669 h 4263709"/>
              <a:gd name="connsiteX7" fmla="*/ 2194560 w 4876800"/>
              <a:gd name="connsiteY7" fmla="*/ 2333309 h 4263709"/>
              <a:gd name="connsiteX8" fmla="*/ 1940560 w 4876800"/>
              <a:gd name="connsiteY8" fmla="*/ 2424749 h 4263709"/>
              <a:gd name="connsiteX9" fmla="*/ 1757680 w 4876800"/>
              <a:gd name="connsiteY9" fmla="*/ 2048829 h 4263709"/>
              <a:gd name="connsiteX10" fmla="*/ 1686560 w 4876800"/>
              <a:gd name="connsiteY10" fmla="*/ 2160589 h 4263709"/>
              <a:gd name="connsiteX11" fmla="*/ 1635760 w 4876800"/>
              <a:gd name="connsiteY11" fmla="*/ 2302829 h 4263709"/>
              <a:gd name="connsiteX12" fmla="*/ 1209040 w 4876800"/>
              <a:gd name="connsiteY12" fmla="*/ 2455229 h 4263709"/>
              <a:gd name="connsiteX13" fmla="*/ 904240 w 4876800"/>
              <a:gd name="connsiteY13" fmla="*/ 3064829 h 4263709"/>
              <a:gd name="connsiteX14" fmla="*/ 914400 w 4876800"/>
              <a:gd name="connsiteY14" fmla="*/ 3339149 h 4263709"/>
              <a:gd name="connsiteX15" fmla="*/ 1503680 w 4876800"/>
              <a:gd name="connsiteY15" fmla="*/ 2983549 h 4263709"/>
              <a:gd name="connsiteX16" fmla="*/ 2123440 w 4876800"/>
              <a:gd name="connsiteY16" fmla="*/ 2475549 h 4263709"/>
              <a:gd name="connsiteX17" fmla="*/ 2529840 w 4876800"/>
              <a:gd name="connsiteY17" fmla="*/ 2008189 h 4263709"/>
              <a:gd name="connsiteX18" fmla="*/ 2712720 w 4876800"/>
              <a:gd name="connsiteY18" fmla="*/ 1855789 h 4263709"/>
              <a:gd name="connsiteX19" fmla="*/ 2956560 w 4876800"/>
              <a:gd name="connsiteY19" fmla="*/ 1713549 h 4263709"/>
              <a:gd name="connsiteX20" fmla="*/ 3220720 w 4876800"/>
              <a:gd name="connsiteY20" fmla="*/ 1307149 h 4263709"/>
              <a:gd name="connsiteX21" fmla="*/ 3251200 w 4876800"/>
              <a:gd name="connsiteY21" fmla="*/ 1103949 h 4263709"/>
              <a:gd name="connsiteX22" fmla="*/ 3373120 w 4876800"/>
              <a:gd name="connsiteY22" fmla="*/ 910909 h 4263709"/>
              <a:gd name="connsiteX23" fmla="*/ 3556000 w 4876800"/>
              <a:gd name="connsiteY23" fmla="*/ 616269 h 4263709"/>
              <a:gd name="connsiteX24" fmla="*/ 3505200 w 4876800"/>
              <a:gd name="connsiteY24" fmla="*/ 443549 h 4263709"/>
              <a:gd name="connsiteX25" fmla="*/ 3383280 w 4876800"/>
              <a:gd name="connsiteY25" fmla="*/ 646749 h 4263709"/>
              <a:gd name="connsiteX26" fmla="*/ 3129280 w 4876800"/>
              <a:gd name="connsiteY26" fmla="*/ 900749 h 4263709"/>
              <a:gd name="connsiteX27" fmla="*/ 3159760 w 4876800"/>
              <a:gd name="connsiteY27" fmla="*/ 931229 h 4263709"/>
              <a:gd name="connsiteX28" fmla="*/ 3332480 w 4876800"/>
              <a:gd name="connsiteY28" fmla="*/ 636589 h 4263709"/>
              <a:gd name="connsiteX29" fmla="*/ 3484880 w 4876800"/>
              <a:gd name="connsiteY29" fmla="*/ 291149 h 4263709"/>
              <a:gd name="connsiteX30" fmla="*/ 3444240 w 4876800"/>
              <a:gd name="connsiteY30" fmla="*/ 138749 h 4263709"/>
              <a:gd name="connsiteX31" fmla="*/ 3362960 w 4876800"/>
              <a:gd name="connsiteY31" fmla="*/ 250509 h 4263709"/>
              <a:gd name="connsiteX32" fmla="*/ 3149600 w 4876800"/>
              <a:gd name="connsiteY32" fmla="*/ 534989 h 4263709"/>
              <a:gd name="connsiteX33" fmla="*/ 2987040 w 4876800"/>
              <a:gd name="connsiteY33" fmla="*/ 778829 h 4263709"/>
              <a:gd name="connsiteX34" fmla="*/ 3108960 w 4876800"/>
              <a:gd name="connsiteY34" fmla="*/ 687389 h 4263709"/>
              <a:gd name="connsiteX35" fmla="*/ 3332480 w 4876800"/>
              <a:gd name="connsiteY35" fmla="*/ 220029 h 4263709"/>
              <a:gd name="connsiteX36" fmla="*/ 3393440 w 4876800"/>
              <a:gd name="connsiteY36" fmla="*/ 67629 h 4263709"/>
              <a:gd name="connsiteX37" fmla="*/ 3332480 w 4876800"/>
              <a:gd name="connsiteY37" fmla="*/ 16829 h 4263709"/>
              <a:gd name="connsiteX38" fmla="*/ 3058160 w 4876800"/>
              <a:gd name="connsiteY38" fmla="*/ 352109 h 4263709"/>
              <a:gd name="connsiteX39" fmla="*/ 2875280 w 4876800"/>
              <a:gd name="connsiteY39" fmla="*/ 707709 h 4263709"/>
              <a:gd name="connsiteX40" fmla="*/ 2987040 w 4876800"/>
              <a:gd name="connsiteY40" fmla="*/ 595949 h 4263709"/>
              <a:gd name="connsiteX41" fmla="*/ 3200400 w 4876800"/>
              <a:gd name="connsiteY41" fmla="*/ 128589 h 4263709"/>
              <a:gd name="connsiteX42" fmla="*/ 3078480 w 4876800"/>
              <a:gd name="connsiteY42" fmla="*/ 138749 h 4263709"/>
              <a:gd name="connsiteX43" fmla="*/ 2844800 w 4876800"/>
              <a:gd name="connsiteY43" fmla="*/ 565469 h 4263709"/>
              <a:gd name="connsiteX44" fmla="*/ 2580640 w 4876800"/>
              <a:gd name="connsiteY44" fmla="*/ 982029 h 4263709"/>
              <a:gd name="connsiteX45" fmla="*/ 2489200 w 4876800"/>
              <a:gd name="connsiteY45" fmla="*/ 1144589 h 4263709"/>
              <a:gd name="connsiteX46" fmla="*/ 2529840 w 4876800"/>
              <a:gd name="connsiteY46" fmla="*/ 1012509 h 4263709"/>
              <a:gd name="connsiteX47" fmla="*/ 2316480 w 4876800"/>
              <a:gd name="connsiteY47" fmla="*/ 788989 h 4263709"/>
              <a:gd name="connsiteX48" fmla="*/ 2184400 w 4876800"/>
              <a:gd name="connsiteY48" fmla="*/ 839789 h 4263709"/>
              <a:gd name="connsiteX49" fmla="*/ 2255520 w 4876800"/>
              <a:gd name="connsiteY49" fmla="*/ 900749 h 4263709"/>
              <a:gd name="connsiteX50" fmla="*/ 2326640 w 4876800"/>
              <a:gd name="connsiteY50" fmla="*/ 1093789 h 4263709"/>
              <a:gd name="connsiteX51" fmla="*/ 2326640 w 4876800"/>
              <a:gd name="connsiteY51" fmla="*/ 1408749 h 4263709"/>
              <a:gd name="connsiteX52" fmla="*/ 2245360 w 4876800"/>
              <a:gd name="connsiteY52" fmla="*/ 1510349 h 4263709"/>
              <a:gd name="connsiteX53" fmla="*/ 2113280 w 4876800"/>
              <a:gd name="connsiteY53" fmla="*/ 1652589 h 4263709"/>
              <a:gd name="connsiteX54" fmla="*/ 2286000 w 4876800"/>
              <a:gd name="connsiteY54" fmla="*/ 1815149 h 4263709"/>
              <a:gd name="connsiteX55" fmla="*/ 2468880 w 4876800"/>
              <a:gd name="connsiteY55" fmla="*/ 2089469 h 4263709"/>
              <a:gd name="connsiteX56" fmla="*/ 2407920 w 4876800"/>
              <a:gd name="connsiteY56" fmla="*/ 2252029 h 4263709"/>
              <a:gd name="connsiteX57" fmla="*/ 2550160 w 4876800"/>
              <a:gd name="connsiteY57" fmla="*/ 2038669 h 4263709"/>
              <a:gd name="connsiteX58" fmla="*/ 2600960 w 4876800"/>
              <a:gd name="connsiteY58" fmla="*/ 2272349 h 4263709"/>
              <a:gd name="connsiteX59" fmla="*/ 2600960 w 4876800"/>
              <a:gd name="connsiteY59" fmla="*/ 2627949 h 4263709"/>
              <a:gd name="connsiteX60" fmla="*/ 2519680 w 4876800"/>
              <a:gd name="connsiteY60" fmla="*/ 2566989 h 4263709"/>
              <a:gd name="connsiteX61" fmla="*/ 2560320 w 4876800"/>
              <a:gd name="connsiteY61" fmla="*/ 2191069 h 4263709"/>
              <a:gd name="connsiteX62" fmla="*/ 2682240 w 4876800"/>
              <a:gd name="connsiteY62" fmla="*/ 1937069 h 4263709"/>
              <a:gd name="connsiteX63" fmla="*/ 2987040 w 4876800"/>
              <a:gd name="connsiteY63" fmla="*/ 1713549 h 4263709"/>
              <a:gd name="connsiteX64" fmla="*/ 3302000 w 4876800"/>
              <a:gd name="connsiteY64" fmla="*/ 1327469 h 4263709"/>
              <a:gd name="connsiteX65" fmla="*/ 3454400 w 4876800"/>
              <a:gd name="connsiteY65" fmla="*/ 1286829 h 4263709"/>
              <a:gd name="connsiteX66" fmla="*/ 3393440 w 4876800"/>
              <a:gd name="connsiteY66" fmla="*/ 1388429 h 4263709"/>
              <a:gd name="connsiteX67" fmla="*/ 3281680 w 4876800"/>
              <a:gd name="connsiteY67" fmla="*/ 1591629 h 4263709"/>
              <a:gd name="connsiteX68" fmla="*/ 3200400 w 4876800"/>
              <a:gd name="connsiteY68" fmla="*/ 1754189 h 4263709"/>
              <a:gd name="connsiteX69" fmla="*/ 3078480 w 4876800"/>
              <a:gd name="connsiteY69" fmla="*/ 1804989 h 4263709"/>
              <a:gd name="connsiteX70" fmla="*/ 2997200 w 4876800"/>
              <a:gd name="connsiteY70" fmla="*/ 1987869 h 4263709"/>
              <a:gd name="connsiteX71" fmla="*/ 3037840 w 4876800"/>
              <a:gd name="connsiteY71" fmla="*/ 2241869 h 4263709"/>
              <a:gd name="connsiteX72" fmla="*/ 3058160 w 4876800"/>
              <a:gd name="connsiteY72" fmla="*/ 2556829 h 4263709"/>
              <a:gd name="connsiteX73" fmla="*/ 3241040 w 4876800"/>
              <a:gd name="connsiteY73" fmla="*/ 2942909 h 4263709"/>
              <a:gd name="connsiteX74" fmla="*/ 3495040 w 4876800"/>
              <a:gd name="connsiteY74" fmla="*/ 3268029 h 4263709"/>
              <a:gd name="connsiteX75" fmla="*/ 3840480 w 4876800"/>
              <a:gd name="connsiteY75" fmla="*/ 3552509 h 4263709"/>
              <a:gd name="connsiteX76" fmla="*/ 4104640 w 4876800"/>
              <a:gd name="connsiteY76" fmla="*/ 3765869 h 4263709"/>
              <a:gd name="connsiteX77" fmla="*/ 4114800 w 4876800"/>
              <a:gd name="connsiteY77" fmla="*/ 3674429 h 4263709"/>
              <a:gd name="connsiteX78" fmla="*/ 3992880 w 4876800"/>
              <a:gd name="connsiteY78" fmla="*/ 3491549 h 4263709"/>
              <a:gd name="connsiteX79" fmla="*/ 3749040 w 4876800"/>
              <a:gd name="connsiteY79" fmla="*/ 3186749 h 4263709"/>
              <a:gd name="connsiteX80" fmla="*/ 3322320 w 4876800"/>
              <a:gd name="connsiteY80" fmla="*/ 2831149 h 4263709"/>
              <a:gd name="connsiteX81" fmla="*/ 3129280 w 4876800"/>
              <a:gd name="connsiteY81" fmla="*/ 2221549 h 4263709"/>
              <a:gd name="connsiteX82" fmla="*/ 3088640 w 4876800"/>
              <a:gd name="connsiteY82" fmla="*/ 2140269 h 4263709"/>
              <a:gd name="connsiteX83" fmla="*/ 2966720 w 4876800"/>
              <a:gd name="connsiteY83" fmla="*/ 2343469 h 4263709"/>
              <a:gd name="connsiteX84" fmla="*/ 2702560 w 4876800"/>
              <a:gd name="connsiteY84" fmla="*/ 2424749 h 4263709"/>
              <a:gd name="connsiteX85" fmla="*/ 2550160 w 4876800"/>
              <a:gd name="connsiteY85" fmla="*/ 2485709 h 4263709"/>
              <a:gd name="connsiteX86" fmla="*/ 2509520 w 4876800"/>
              <a:gd name="connsiteY86" fmla="*/ 2709229 h 4263709"/>
              <a:gd name="connsiteX87" fmla="*/ 2692400 w 4876800"/>
              <a:gd name="connsiteY87" fmla="*/ 3146109 h 4263709"/>
              <a:gd name="connsiteX88" fmla="*/ 2885440 w 4876800"/>
              <a:gd name="connsiteY88" fmla="*/ 3379789 h 4263709"/>
              <a:gd name="connsiteX89" fmla="*/ 3200400 w 4876800"/>
              <a:gd name="connsiteY89" fmla="*/ 3257869 h 4263709"/>
              <a:gd name="connsiteX90" fmla="*/ 3373120 w 4876800"/>
              <a:gd name="connsiteY90" fmla="*/ 3054669 h 4263709"/>
              <a:gd name="connsiteX91" fmla="*/ 3373120 w 4876800"/>
              <a:gd name="connsiteY91" fmla="*/ 2871789 h 4263709"/>
              <a:gd name="connsiteX92" fmla="*/ 3190240 w 4876800"/>
              <a:gd name="connsiteY92" fmla="*/ 3064829 h 4263709"/>
              <a:gd name="connsiteX93" fmla="*/ 3078480 w 4876800"/>
              <a:gd name="connsiteY93" fmla="*/ 3471229 h 4263709"/>
              <a:gd name="connsiteX94" fmla="*/ 2885440 w 4876800"/>
              <a:gd name="connsiteY94" fmla="*/ 3511869 h 4263709"/>
              <a:gd name="connsiteX95" fmla="*/ 2794000 w 4876800"/>
              <a:gd name="connsiteY95" fmla="*/ 3339149 h 4263709"/>
              <a:gd name="connsiteX96" fmla="*/ 2773680 w 4876800"/>
              <a:gd name="connsiteY96" fmla="*/ 3410269 h 4263709"/>
              <a:gd name="connsiteX97" fmla="*/ 2824480 w 4876800"/>
              <a:gd name="connsiteY97" fmla="*/ 3643949 h 4263709"/>
              <a:gd name="connsiteX98" fmla="*/ 3149600 w 4876800"/>
              <a:gd name="connsiteY98" fmla="*/ 3776029 h 4263709"/>
              <a:gd name="connsiteX99" fmla="*/ 3393440 w 4876800"/>
              <a:gd name="connsiteY99" fmla="*/ 3887789 h 4263709"/>
              <a:gd name="connsiteX100" fmla="*/ 3860800 w 4876800"/>
              <a:gd name="connsiteY100" fmla="*/ 4111309 h 4263709"/>
              <a:gd name="connsiteX101" fmla="*/ 4246880 w 4876800"/>
              <a:gd name="connsiteY101" fmla="*/ 4151949 h 4263709"/>
              <a:gd name="connsiteX102" fmla="*/ 4663440 w 4876800"/>
              <a:gd name="connsiteY102" fmla="*/ 4192589 h 4263709"/>
              <a:gd name="connsiteX103" fmla="*/ 4876800 w 4876800"/>
              <a:gd name="connsiteY103" fmla="*/ 4263709 h 426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876800" h="4263709">
                <a:moveTo>
                  <a:pt x="0" y="2800669"/>
                </a:moveTo>
                <a:cubicBezTo>
                  <a:pt x="118533" y="2778656"/>
                  <a:pt x="535093" y="2585616"/>
                  <a:pt x="711200" y="2485709"/>
                </a:cubicBezTo>
                <a:cubicBezTo>
                  <a:pt x="887307" y="2385802"/>
                  <a:pt x="868680" y="2301136"/>
                  <a:pt x="1056640" y="2201229"/>
                </a:cubicBezTo>
                <a:cubicBezTo>
                  <a:pt x="1244600" y="2101322"/>
                  <a:pt x="1671320" y="1967549"/>
                  <a:pt x="1838960" y="1886269"/>
                </a:cubicBezTo>
                <a:cubicBezTo>
                  <a:pt x="2006600" y="1804989"/>
                  <a:pt x="1976120" y="1725402"/>
                  <a:pt x="2062480" y="1713549"/>
                </a:cubicBezTo>
                <a:cubicBezTo>
                  <a:pt x="2148840" y="1701696"/>
                  <a:pt x="2292773" y="1760962"/>
                  <a:pt x="2357120" y="1815149"/>
                </a:cubicBezTo>
                <a:cubicBezTo>
                  <a:pt x="2421467" y="1869336"/>
                  <a:pt x="2475653" y="1952309"/>
                  <a:pt x="2448560" y="2038669"/>
                </a:cubicBezTo>
                <a:cubicBezTo>
                  <a:pt x="2421467" y="2125029"/>
                  <a:pt x="2279227" y="2268962"/>
                  <a:pt x="2194560" y="2333309"/>
                </a:cubicBezTo>
                <a:cubicBezTo>
                  <a:pt x="2109893" y="2397656"/>
                  <a:pt x="2013373" y="2472162"/>
                  <a:pt x="1940560" y="2424749"/>
                </a:cubicBezTo>
                <a:cubicBezTo>
                  <a:pt x="1867747" y="2377336"/>
                  <a:pt x="1800013" y="2092856"/>
                  <a:pt x="1757680" y="2048829"/>
                </a:cubicBezTo>
                <a:cubicBezTo>
                  <a:pt x="1715347" y="2004802"/>
                  <a:pt x="1706880" y="2118256"/>
                  <a:pt x="1686560" y="2160589"/>
                </a:cubicBezTo>
                <a:cubicBezTo>
                  <a:pt x="1666240" y="2202922"/>
                  <a:pt x="1715347" y="2253722"/>
                  <a:pt x="1635760" y="2302829"/>
                </a:cubicBezTo>
                <a:cubicBezTo>
                  <a:pt x="1556173" y="2351936"/>
                  <a:pt x="1330960" y="2328229"/>
                  <a:pt x="1209040" y="2455229"/>
                </a:cubicBezTo>
                <a:cubicBezTo>
                  <a:pt x="1087120" y="2582229"/>
                  <a:pt x="953347" y="2917509"/>
                  <a:pt x="904240" y="3064829"/>
                </a:cubicBezTo>
                <a:cubicBezTo>
                  <a:pt x="855133" y="3212149"/>
                  <a:pt x="814493" y="3352696"/>
                  <a:pt x="914400" y="3339149"/>
                </a:cubicBezTo>
                <a:cubicBezTo>
                  <a:pt x="1014307" y="3325602"/>
                  <a:pt x="1302173" y="3127482"/>
                  <a:pt x="1503680" y="2983549"/>
                </a:cubicBezTo>
                <a:cubicBezTo>
                  <a:pt x="1705187" y="2839616"/>
                  <a:pt x="1952413" y="2638109"/>
                  <a:pt x="2123440" y="2475549"/>
                </a:cubicBezTo>
                <a:cubicBezTo>
                  <a:pt x="2294467" y="2312989"/>
                  <a:pt x="2431627" y="2111482"/>
                  <a:pt x="2529840" y="2008189"/>
                </a:cubicBezTo>
                <a:cubicBezTo>
                  <a:pt x="2628053" y="1904896"/>
                  <a:pt x="2641600" y="1904896"/>
                  <a:pt x="2712720" y="1855789"/>
                </a:cubicBezTo>
                <a:cubicBezTo>
                  <a:pt x="2783840" y="1806682"/>
                  <a:pt x="2871893" y="1804989"/>
                  <a:pt x="2956560" y="1713549"/>
                </a:cubicBezTo>
                <a:cubicBezTo>
                  <a:pt x="3041227" y="1622109"/>
                  <a:pt x="3171613" y="1408749"/>
                  <a:pt x="3220720" y="1307149"/>
                </a:cubicBezTo>
                <a:cubicBezTo>
                  <a:pt x="3269827" y="1205549"/>
                  <a:pt x="3225800" y="1169989"/>
                  <a:pt x="3251200" y="1103949"/>
                </a:cubicBezTo>
                <a:cubicBezTo>
                  <a:pt x="3276600" y="1037909"/>
                  <a:pt x="3322320" y="992189"/>
                  <a:pt x="3373120" y="910909"/>
                </a:cubicBezTo>
                <a:cubicBezTo>
                  <a:pt x="3423920" y="829629"/>
                  <a:pt x="3533987" y="694162"/>
                  <a:pt x="3556000" y="616269"/>
                </a:cubicBezTo>
                <a:cubicBezTo>
                  <a:pt x="3578013" y="538376"/>
                  <a:pt x="3533987" y="438469"/>
                  <a:pt x="3505200" y="443549"/>
                </a:cubicBezTo>
                <a:cubicBezTo>
                  <a:pt x="3476413" y="448629"/>
                  <a:pt x="3445933" y="570549"/>
                  <a:pt x="3383280" y="646749"/>
                </a:cubicBezTo>
                <a:cubicBezTo>
                  <a:pt x="3320627" y="722949"/>
                  <a:pt x="3166533" y="853336"/>
                  <a:pt x="3129280" y="900749"/>
                </a:cubicBezTo>
                <a:cubicBezTo>
                  <a:pt x="3092027" y="948162"/>
                  <a:pt x="3125893" y="975256"/>
                  <a:pt x="3159760" y="931229"/>
                </a:cubicBezTo>
                <a:cubicBezTo>
                  <a:pt x="3193627" y="887202"/>
                  <a:pt x="3278293" y="743269"/>
                  <a:pt x="3332480" y="636589"/>
                </a:cubicBezTo>
                <a:cubicBezTo>
                  <a:pt x="3386667" y="529909"/>
                  <a:pt x="3466253" y="374122"/>
                  <a:pt x="3484880" y="291149"/>
                </a:cubicBezTo>
                <a:cubicBezTo>
                  <a:pt x="3503507" y="208176"/>
                  <a:pt x="3464560" y="145522"/>
                  <a:pt x="3444240" y="138749"/>
                </a:cubicBezTo>
                <a:cubicBezTo>
                  <a:pt x="3423920" y="131976"/>
                  <a:pt x="3412067" y="184469"/>
                  <a:pt x="3362960" y="250509"/>
                </a:cubicBezTo>
                <a:cubicBezTo>
                  <a:pt x="3313853" y="316549"/>
                  <a:pt x="3212253" y="446936"/>
                  <a:pt x="3149600" y="534989"/>
                </a:cubicBezTo>
                <a:cubicBezTo>
                  <a:pt x="3086947" y="623042"/>
                  <a:pt x="2993813" y="753429"/>
                  <a:pt x="2987040" y="778829"/>
                </a:cubicBezTo>
                <a:cubicBezTo>
                  <a:pt x="2980267" y="804229"/>
                  <a:pt x="3051387" y="780522"/>
                  <a:pt x="3108960" y="687389"/>
                </a:cubicBezTo>
                <a:cubicBezTo>
                  <a:pt x="3166533" y="594256"/>
                  <a:pt x="3285067" y="323322"/>
                  <a:pt x="3332480" y="220029"/>
                </a:cubicBezTo>
                <a:cubicBezTo>
                  <a:pt x="3379893" y="116736"/>
                  <a:pt x="3393440" y="101496"/>
                  <a:pt x="3393440" y="67629"/>
                </a:cubicBezTo>
                <a:cubicBezTo>
                  <a:pt x="3393440" y="33762"/>
                  <a:pt x="3388360" y="-30584"/>
                  <a:pt x="3332480" y="16829"/>
                </a:cubicBezTo>
                <a:cubicBezTo>
                  <a:pt x="3276600" y="64242"/>
                  <a:pt x="3134360" y="236962"/>
                  <a:pt x="3058160" y="352109"/>
                </a:cubicBezTo>
                <a:cubicBezTo>
                  <a:pt x="2981960" y="467256"/>
                  <a:pt x="2887133" y="667069"/>
                  <a:pt x="2875280" y="707709"/>
                </a:cubicBezTo>
                <a:cubicBezTo>
                  <a:pt x="2863427" y="748349"/>
                  <a:pt x="2932853" y="692469"/>
                  <a:pt x="2987040" y="595949"/>
                </a:cubicBezTo>
                <a:cubicBezTo>
                  <a:pt x="3041227" y="499429"/>
                  <a:pt x="3185160" y="204789"/>
                  <a:pt x="3200400" y="128589"/>
                </a:cubicBezTo>
                <a:cubicBezTo>
                  <a:pt x="3215640" y="52389"/>
                  <a:pt x="3137747" y="65936"/>
                  <a:pt x="3078480" y="138749"/>
                </a:cubicBezTo>
                <a:cubicBezTo>
                  <a:pt x="3019213" y="211562"/>
                  <a:pt x="2927773" y="424922"/>
                  <a:pt x="2844800" y="565469"/>
                </a:cubicBezTo>
                <a:cubicBezTo>
                  <a:pt x="2761827" y="706016"/>
                  <a:pt x="2639907" y="885509"/>
                  <a:pt x="2580640" y="982029"/>
                </a:cubicBezTo>
                <a:cubicBezTo>
                  <a:pt x="2521373" y="1078549"/>
                  <a:pt x="2497667" y="1139509"/>
                  <a:pt x="2489200" y="1144589"/>
                </a:cubicBezTo>
                <a:cubicBezTo>
                  <a:pt x="2480733" y="1149669"/>
                  <a:pt x="2558627" y="1071776"/>
                  <a:pt x="2529840" y="1012509"/>
                </a:cubicBezTo>
                <a:cubicBezTo>
                  <a:pt x="2501053" y="953242"/>
                  <a:pt x="2374053" y="817776"/>
                  <a:pt x="2316480" y="788989"/>
                </a:cubicBezTo>
                <a:cubicBezTo>
                  <a:pt x="2258907" y="760202"/>
                  <a:pt x="2194560" y="821162"/>
                  <a:pt x="2184400" y="839789"/>
                </a:cubicBezTo>
                <a:cubicBezTo>
                  <a:pt x="2174240" y="858416"/>
                  <a:pt x="2231813" y="858416"/>
                  <a:pt x="2255520" y="900749"/>
                </a:cubicBezTo>
                <a:cubicBezTo>
                  <a:pt x="2279227" y="943082"/>
                  <a:pt x="2314787" y="1009122"/>
                  <a:pt x="2326640" y="1093789"/>
                </a:cubicBezTo>
                <a:cubicBezTo>
                  <a:pt x="2338493" y="1178456"/>
                  <a:pt x="2340187" y="1339322"/>
                  <a:pt x="2326640" y="1408749"/>
                </a:cubicBezTo>
                <a:cubicBezTo>
                  <a:pt x="2313093" y="1478176"/>
                  <a:pt x="2280920" y="1469709"/>
                  <a:pt x="2245360" y="1510349"/>
                </a:cubicBezTo>
                <a:cubicBezTo>
                  <a:pt x="2209800" y="1550989"/>
                  <a:pt x="2106507" y="1601789"/>
                  <a:pt x="2113280" y="1652589"/>
                </a:cubicBezTo>
                <a:cubicBezTo>
                  <a:pt x="2120053" y="1703389"/>
                  <a:pt x="2226733" y="1742336"/>
                  <a:pt x="2286000" y="1815149"/>
                </a:cubicBezTo>
                <a:cubicBezTo>
                  <a:pt x="2345267" y="1887962"/>
                  <a:pt x="2448560" y="2016656"/>
                  <a:pt x="2468880" y="2089469"/>
                </a:cubicBezTo>
                <a:cubicBezTo>
                  <a:pt x="2489200" y="2162282"/>
                  <a:pt x="2394373" y="2260496"/>
                  <a:pt x="2407920" y="2252029"/>
                </a:cubicBezTo>
                <a:cubicBezTo>
                  <a:pt x="2421467" y="2243562"/>
                  <a:pt x="2517987" y="2035282"/>
                  <a:pt x="2550160" y="2038669"/>
                </a:cubicBezTo>
                <a:cubicBezTo>
                  <a:pt x="2582333" y="2042056"/>
                  <a:pt x="2592493" y="2174136"/>
                  <a:pt x="2600960" y="2272349"/>
                </a:cubicBezTo>
                <a:cubicBezTo>
                  <a:pt x="2609427" y="2370562"/>
                  <a:pt x="2614507" y="2578842"/>
                  <a:pt x="2600960" y="2627949"/>
                </a:cubicBezTo>
                <a:cubicBezTo>
                  <a:pt x="2587413" y="2677056"/>
                  <a:pt x="2526453" y="2639802"/>
                  <a:pt x="2519680" y="2566989"/>
                </a:cubicBezTo>
                <a:cubicBezTo>
                  <a:pt x="2512907" y="2494176"/>
                  <a:pt x="2533227" y="2296056"/>
                  <a:pt x="2560320" y="2191069"/>
                </a:cubicBezTo>
                <a:cubicBezTo>
                  <a:pt x="2587413" y="2086082"/>
                  <a:pt x="2611120" y="2016656"/>
                  <a:pt x="2682240" y="1937069"/>
                </a:cubicBezTo>
                <a:cubicBezTo>
                  <a:pt x="2753360" y="1857482"/>
                  <a:pt x="2883747" y="1815149"/>
                  <a:pt x="2987040" y="1713549"/>
                </a:cubicBezTo>
                <a:cubicBezTo>
                  <a:pt x="3090333" y="1611949"/>
                  <a:pt x="3224107" y="1398589"/>
                  <a:pt x="3302000" y="1327469"/>
                </a:cubicBezTo>
                <a:cubicBezTo>
                  <a:pt x="3379893" y="1256349"/>
                  <a:pt x="3439160" y="1276669"/>
                  <a:pt x="3454400" y="1286829"/>
                </a:cubicBezTo>
                <a:cubicBezTo>
                  <a:pt x="3469640" y="1296989"/>
                  <a:pt x="3422227" y="1337629"/>
                  <a:pt x="3393440" y="1388429"/>
                </a:cubicBezTo>
                <a:cubicBezTo>
                  <a:pt x="3364653" y="1439229"/>
                  <a:pt x="3313853" y="1530669"/>
                  <a:pt x="3281680" y="1591629"/>
                </a:cubicBezTo>
                <a:cubicBezTo>
                  <a:pt x="3249507" y="1652589"/>
                  <a:pt x="3234267" y="1718629"/>
                  <a:pt x="3200400" y="1754189"/>
                </a:cubicBezTo>
                <a:cubicBezTo>
                  <a:pt x="3166533" y="1789749"/>
                  <a:pt x="3112347" y="1766042"/>
                  <a:pt x="3078480" y="1804989"/>
                </a:cubicBezTo>
                <a:cubicBezTo>
                  <a:pt x="3044613" y="1843936"/>
                  <a:pt x="3003973" y="1915056"/>
                  <a:pt x="2997200" y="1987869"/>
                </a:cubicBezTo>
                <a:cubicBezTo>
                  <a:pt x="2990427" y="2060682"/>
                  <a:pt x="3027680" y="2147042"/>
                  <a:pt x="3037840" y="2241869"/>
                </a:cubicBezTo>
                <a:cubicBezTo>
                  <a:pt x="3048000" y="2336696"/>
                  <a:pt x="3024293" y="2439989"/>
                  <a:pt x="3058160" y="2556829"/>
                </a:cubicBezTo>
                <a:cubicBezTo>
                  <a:pt x="3092027" y="2673669"/>
                  <a:pt x="3168227" y="2824376"/>
                  <a:pt x="3241040" y="2942909"/>
                </a:cubicBezTo>
                <a:cubicBezTo>
                  <a:pt x="3313853" y="3061442"/>
                  <a:pt x="3395133" y="3166429"/>
                  <a:pt x="3495040" y="3268029"/>
                </a:cubicBezTo>
                <a:cubicBezTo>
                  <a:pt x="3594947" y="3369629"/>
                  <a:pt x="3840480" y="3552509"/>
                  <a:pt x="3840480" y="3552509"/>
                </a:cubicBezTo>
                <a:cubicBezTo>
                  <a:pt x="3942080" y="3635482"/>
                  <a:pt x="4058920" y="3745549"/>
                  <a:pt x="4104640" y="3765869"/>
                </a:cubicBezTo>
                <a:cubicBezTo>
                  <a:pt x="4150360" y="3786189"/>
                  <a:pt x="4133427" y="3720149"/>
                  <a:pt x="4114800" y="3674429"/>
                </a:cubicBezTo>
                <a:cubicBezTo>
                  <a:pt x="4096173" y="3628709"/>
                  <a:pt x="4053840" y="3572829"/>
                  <a:pt x="3992880" y="3491549"/>
                </a:cubicBezTo>
                <a:cubicBezTo>
                  <a:pt x="3931920" y="3410269"/>
                  <a:pt x="3860800" y="3296816"/>
                  <a:pt x="3749040" y="3186749"/>
                </a:cubicBezTo>
                <a:cubicBezTo>
                  <a:pt x="3637280" y="3076682"/>
                  <a:pt x="3425613" y="2992016"/>
                  <a:pt x="3322320" y="2831149"/>
                </a:cubicBezTo>
                <a:cubicBezTo>
                  <a:pt x="3219027" y="2670282"/>
                  <a:pt x="3168227" y="2336696"/>
                  <a:pt x="3129280" y="2221549"/>
                </a:cubicBezTo>
                <a:cubicBezTo>
                  <a:pt x="3090333" y="2106402"/>
                  <a:pt x="3115733" y="2119949"/>
                  <a:pt x="3088640" y="2140269"/>
                </a:cubicBezTo>
                <a:cubicBezTo>
                  <a:pt x="3061547" y="2160589"/>
                  <a:pt x="3031067" y="2296056"/>
                  <a:pt x="2966720" y="2343469"/>
                </a:cubicBezTo>
                <a:cubicBezTo>
                  <a:pt x="2902373" y="2390882"/>
                  <a:pt x="2771987" y="2401042"/>
                  <a:pt x="2702560" y="2424749"/>
                </a:cubicBezTo>
                <a:cubicBezTo>
                  <a:pt x="2633133" y="2448456"/>
                  <a:pt x="2582333" y="2438296"/>
                  <a:pt x="2550160" y="2485709"/>
                </a:cubicBezTo>
                <a:cubicBezTo>
                  <a:pt x="2517987" y="2533122"/>
                  <a:pt x="2485813" y="2599162"/>
                  <a:pt x="2509520" y="2709229"/>
                </a:cubicBezTo>
                <a:cubicBezTo>
                  <a:pt x="2533227" y="2819296"/>
                  <a:pt x="2629747" y="3034349"/>
                  <a:pt x="2692400" y="3146109"/>
                </a:cubicBezTo>
                <a:cubicBezTo>
                  <a:pt x="2755053" y="3257869"/>
                  <a:pt x="2800773" y="3361162"/>
                  <a:pt x="2885440" y="3379789"/>
                </a:cubicBezTo>
                <a:cubicBezTo>
                  <a:pt x="2970107" y="3398416"/>
                  <a:pt x="3119120" y="3312056"/>
                  <a:pt x="3200400" y="3257869"/>
                </a:cubicBezTo>
                <a:cubicBezTo>
                  <a:pt x="3281680" y="3203682"/>
                  <a:pt x="3344333" y="3119016"/>
                  <a:pt x="3373120" y="3054669"/>
                </a:cubicBezTo>
                <a:cubicBezTo>
                  <a:pt x="3401907" y="2990322"/>
                  <a:pt x="3403600" y="2870096"/>
                  <a:pt x="3373120" y="2871789"/>
                </a:cubicBezTo>
                <a:cubicBezTo>
                  <a:pt x="3342640" y="2873482"/>
                  <a:pt x="3239347" y="2964922"/>
                  <a:pt x="3190240" y="3064829"/>
                </a:cubicBezTo>
                <a:cubicBezTo>
                  <a:pt x="3141133" y="3164736"/>
                  <a:pt x="3129280" y="3396722"/>
                  <a:pt x="3078480" y="3471229"/>
                </a:cubicBezTo>
                <a:cubicBezTo>
                  <a:pt x="3027680" y="3545736"/>
                  <a:pt x="2932853" y="3533882"/>
                  <a:pt x="2885440" y="3511869"/>
                </a:cubicBezTo>
                <a:cubicBezTo>
                  <a:pt x="2838027" y="3489856"/>
                  <a:pt x="2812627" y="3356082"/>
                  <a:pt x="2794000" y="3339149"/>
                </a:cubicBezTo>
                <a:cubicBezTo>
                  <a:pt x="2775373" y="3322216"/>
                  <a:pt x="2768600" y="3359469"/>
                  <a:pt x="2773680" y="3410269"/>
                </a:cubicBezTo>
                <a:cubicBezTo>
                  <a:pt x="2778760" y="3461069"/>
                  <a:pt x="2761827" y="3582989"/>
                  <a:pt x="2824480" y="3643949"/>
                </a:cubicBezTo>
                <a:cubicBezTo>
                  <a:pt x="2887133" y="3704909"/>
                  <a:pt x="3054773" y="3735389"/>
                  <a:pt x="3149600" y="3776029"/>
                </a:cubicBezTo>
                <a:cubicBezTo>
                  <a:pt x="3244427" y="3816669"/>
                  <a:pt x="3393440" y="3887789"/>
                  <a:pt x="3393440" y="3887789"/>
                </a:cubicBezTo>
                <a:cubicBezTo>
                  <a:pt x="3511973" y="3943669"/>
                  <a:pt x="3718560" y="4067282"/>
                  <a:pt x="3860800" y="4111309"/>
                </a:cubicBezTo>
                <a:cubicBezTo>
                  <a:pt x="4003040" y="4155336"/>
                  <a:pt x="4246880" y="4151949"/>
                  <a:pt x="4246880" y="4151949"/>
                </a:cubicBezTo>
                <a:cubicBezTo>
                  <a:pt x="4380653" y="4165496"/>
                  <a:pt x="4558453" y="4173962"/>
                  <a:pt x="4663440" y="4192589"/>
                </a:cubicBezTo>
                <a:cubicBezTo>
                  <a:pt x="4768427" y="4211216"/>
                  <a:pt x="4822613" y="4237462"/>
                  <a:pt x="4876800" y="426370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069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ne Line Drawing Book Vector Art, Icons, and Graphics for Free Download">
            <a:extLst>
              <a:ext uri="{FF2B5EF4-FFF2-40B4-BE49-F238E27FC236}">
                <a16:creationId xmlns:a16="http://schemas.microsoft.com/office/drawing/2014/main" id="{1F110910-A6C0-8E11-5FD1-8C9175BE8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5"/>
          <a:stretch/>
        </p:blipFill>
        <p:spPr bwMode="auto">
          <a:xfrm>
            <a:off x="2453833" y="-1846081"/>
            <a:ext cx="9126661" cy="579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55542F-5098-C192-C3AC-D83AEBA9A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56" y="898524"/>
            <a:ext cx="9481439" cy="1325880"/>
          </a:xfrm>
        </p:spPr>
        <p:txBody>
          <a:bodyPr/>
          <a:lstStyle/>
          <a:p>
            <a:r>
              <a:rPr lang="en-US" sz="4000" dirty="0"/>
              <a:t>Journal of               </a:t>
            </a:r>
            <a:r>
              <a:rPr lang="en-US" sz="4000" dirty="0">
                <a:solidFill>
                  <a:srgbClr val="F0AC15"/>
                </a:solidFill>
              </a:rPr>
              <a:t>Peace</a:t>
            </a:r>
            <a:endParaRPr lang="en-US" sz="400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E0219CF-B01B-050C-22B6-6751F273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F85CE55-4B3D-12F3-2266-57E35758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884E6D-5C81-8FBA-DAB1-3533962FA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456CB44-1ED8-F068-CE10-49B70F6DDBE1}"/>
              </a:ext>
            </a:extLst>
          </p:cNvPr>
          <p:cNvSpPr txBox="1">
            <a:spLocks/>
          </p:cNvSpPr>
          <p:nvPr/>
        </p:nvSpPr>
        <p:spPr>
          <a:xfrm>
            <a:off x="2099055" y="3646025"/>
            <a:ext cx="9481439" cy="2467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book that travels the world, collecting entries from different conflict contexts through a plethora of people sharing unique stories of conflict and respective visions for peace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Physical book is accompanied by an online platform, which translates, archives and displays the diverse contributions – to engage and exchange</a:t>
            </a:r>
          </a:p>
        </p:txBody>
      </p:sp>
    </p:spTree>
    <p:extLst>
      <p:ext uri="{BB962C8B-B14F-4D97-AF65-F5344CB8AC3E}">
        <p14:creationId xmlns:p14="http://schemas.microsoft.com/office/powerpoint/2010/main" val="2970974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81A4D-10E9-7249-2271-8BAEF3AA9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33719-CC16-F017-9197-B935FE995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56" y="898524"/>
            <a:ext cx="9481439" cy="1325880"/>
          </a:xfrm>
        </p:spPr>
        <p:txBody>
          <a:bodyPr/>
          <a:lstStyle/>
          <a:p>
            <a:r>
              <a:rPr lang="en-US" sz="4000" dirty="0"/>
              <a:t>Individual </a:t>
            </a:r>
            <a:br>
              <a:rPr lang="en-US" sz="4000" dirty="0"/>
            </a:br>
            <a:r>
              <a:rPr lang="en-US" sz="4000" dirty="0">
                <a:solidFill>
                  <a:srgbClr val="F0AC15"/>
                </a:solidFill>
              </a:rPr>
              <a:t>contributions</a:t>
            </a:r>
            <a:endParaRPr lang="en-US" sz="400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376C3FF-15CB-A904-FBA5-86B65EEC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31B5005-3C54-16C3-DBA0-494EE6A2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4F7BA2D-5D6E-1CF8-9E07-F2FAAC17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CB3DCBF-3D83-FEA5-9CE0-4D6766DB2BBA}"/>
              </a:ext>
            </a:extLst>
          </p:cNvPr>
          <p:cNvSpPr txBox="1">
            <a:spLocks/>
          </p:cNvSpPr>
          <p:nvPr/>
        </p:nvSpPr>
        <p:spPr>
          <a:xfrm>
            <a:off x="2099056" y="2487811"/>
            <a:ext cx="5366615" cy="35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Contributors will depict personal stories and reflections on their vision for a more peaceful future – from the people, for the people, transcending conflict contexts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Stories are combined with pictures taken by the contributors, visualizing their vision of a more peaceful tomorrow. What does peace look like, what do people aspire to?  </a:t>
            </a:r>
          </a:p>
        </p:txBody>
      </p:sp>
      <p:pic>
        <p:nvPicPr>
          <p:cNvPr id="5" name="Picture 2" descr="492 Filipino Old Woman Stock Photos - Free &amp; Royalty-Free Stock Photos from  Dreamstime">
            <a:extLst>
              <a:ext uri="{FF2B5EF4-FFF2-40B4-BE49-F238E27FC236}">
                <a16:creationId xmlns:a16="http://schemas.microsoft.com/office/drawing/2014/main" id="{A8D63D5A-7F6E-2412-BD05-2E6809BF5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04759" y="-1"/>
            <a:ext cx="458724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8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B5B580C-954A-C58C-98D9-25D0C395212A}"/>
              </a:ext>
            </a:extLst>
          </p:cNvPr>
          <p:cNvSpPr txBox="1">
            <a:spLocks/>
          </p:cNvSpPr>
          <p:nvPr/>
        </p:nvSpPr>
        <p:spPr>
          <a:xfrm>
            <a:off x="5181600" y="226642"/>
            <a:ext cx="6202681" cy="22387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cap="all" baseline="0">
                <a:solidFill>
                  <a:srgbClr val="0A335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Value</a:t>
            </a:r>
            <a:r>
              <a:rPr lang="en-US" dirty="0">
                <a:solidFill>
                  <a:srgbClr val="F0AC15"/>
                </a:solidFill>
              </a:rPr>
              <a:t> proposition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2EA015B-A5D0-E32B-AF34-BD18964DC88F}"/>
              </a:ext>
            </a:extLst>
          </p:cNvPr>
          <p:cNvSpPr txBox="1">
            <a:spLocks/>
          </p:cNvSpPr>
          <p:nvPr/>
        </p:nvSpPr>
        <p:spPr>
          <a:xfrm>
            <a:off x="5181600" y="2835797"/>
            <a:ext cx="6492240" cy="273637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People in conflict: giving them voice &amp; overcoming isolation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Societies: documenting conflict realities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Peacebuilding community: stimulating innovation for peace</a:t>
            </a:r>
          </a:p>
        </p:txBody>
      </p:sp>
    </p:spTree>
    <p:extLst>
      <p:ext uri="{BB962C8B-B14F-4D97-AF65-F5344CB8AC3E}">
        <p14:creationId xmlns:p14="http://schemas.microsoft.com/office/powerpoint/2010/main" val="3076493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51114-ADBD-C38C-6011-BAE39AB63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D7A70-2100-1DDC-A490-A34926957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056" y="898524"/>
            <a:ext cx="9481439" cy="1325880"/>
          </a:xfrm>
        </p:spPr>
        <p:txBody>
          <a:bodyPr/>
          <a:lstStyle/>
          <a:p>
            <a:r>
              <a:rPr lang="en-US" sz="4000" dirty="0">
                <a:solidFill>
                  <a:srgbClr val="F0AC15"/>
                </a:solidFill>
              </a:rPr>
              <a:t>Envisioned</a:t>
            </a:r>
            <a:r>
              <a:rPr lang="en-US" sz="4000" dirty="0"/>
              <a:t> process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3DCF27B-CFFF-29D3-4EC7-9B4390515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0EABE5E-E14A-8BD1-2851-05D5171D4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76D22D2-EE93-9F21-17C9-11CA93379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E12854-8347-AE4A-12B8-45FB35C4B5B9}"/>
              </a:ext>
            </a:extLst>
          </p:cNvPr>
          <p:cNvSpPr txBox="1">
            <a:spLocks/>
          </p:cNvSpPr>
          <p:nvPr/>
        </p:nvSpPr>
        <p:spPr>
          <a:xfrm>
            <a:off x="2099056" y="1801531"/>
            <a:ext cx="681345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Book received by Salzburg Global fellow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Fellow identifies a contributing individual or family 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Person contributes through story &amp; pictures/ art, being invited to relate his/her contribution to other stories of the book 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Contribution entails own story and their vision on future peace</a:t>
            </a:r>
          </a:p>
          <a:p>
            <a:pPr marL="285750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Book is organized in country chapters with </a:t>
            </a:r>
            <a:br>
              <a:rPr lang="en-US" sz="2000" dirty="0"/>
            </a:br>
            <a:r>
              <a:rPr lang="en-US" sz="2000" dirty="0"/>
              <a:t>small introductions into each context  </a:t>
            </a:r>
            <a:endParaRPr lang="en-US" sz="28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0418623-870A-49A1-F6DE-399A891794DF}"/>
              </a:ext>
            </a:extLst>
          </p:cNvPr>
          <p:cNvSpPr/>
          <p:nvPr/>
        </p:nvSpPr>
        <p:spPr>
          <a:xfrm>
            <a:off x="7032182" y="2558299"/>
            <a:ext cx="4417695" cy="3798051"/>
          </a:xfrm>
          <a:custGeom>
            <a:avLst/>
            <a:gdLst>
              <a:gd name="connsiteX0" fmla="*/ 68435 w 4945235"/>
              <a:gd name="connsiteY0" fmla="*/ 2617789 h 4263709"/>
              <a:gd name="connsiteX1" fmla="*/ 68435 w 4945235"/>
              <a:gd name="connsiteY1" fmla="*/ 2800669 h 4263709"/>
              <a:gd name="connsiteX2" fmla="*/ 779635 w 4945235"/>
              <a:gd name="connsiteY2" fmla="*/ 2485709 h 4263709"/>
              <a:gd name="connsiteX3" fmla="*/ 1125075 w 4945235"/>
              <a:gd name="connsiteY3" fmla="*/ 2201229 h 4263709"/>
              <a:gd name="connsiteX4" fmla="*/ 1907395 w 4945235"/>
              <a:gd name="connsiteY4" fmla="*/ 1886269 h 4263709"/>
              <a:gd name="connsiteX5" fmla="*/ 2130915 w 4945235"/>
              <a:gd name="connsiteY5" fmla="*/ 1713549 h 4263709"/>
              <a:gd name="connsiteX6" fmla="*/ 2425555 w 4945235"/>
              <a:gd name="connsiteY6" fmla="*/ 1815149 h 4263709"/>
              <a:gd name="connsiteX7" fmla="*/ 2516995 w 4945235"/>
              <a:gd name="connsiteY7" fmla="*/ 2038669 h 4263709"/>
              <a:gd name="connsiteX8" fmla="*/ 2262995 w 4945235"/>
              <a:gd name="connsiteY8" fmla="*/ 2333309 h 4263709"/>
              <a:gd name="connsiteX9" fmla="*/ 2008995 w 4945235"/>
              <a:gd name="connsiteY9" fmla="*/ 2424749 h 4263709"/>
              <a:gd name="connsiteX10" fmla="*/ 1826115 w 4945235"/>
              <a:gd name="connsiteY10" fmla="*/ 2048829 h 4263709"/>
              <a:gd name="connsiteX11" fmla="*/ 1754995 w 4945235"/>
              <a:gd name="connsiteY11" fmla="*/ 2160589 h 4263709"/>
              <a:gd name="connsiteX12" fmla="*/ 1704195 w 4945235"/>
              <a:gd name="connsiteY12" fmla="*/ 2302829 h 4263709"/>
              <a:gd name="connsiteX13" fmla="*/ 1277475 w 4945235"/>
              <a:gd name="connsiteY13" fmla="*/ 2455229 h 4263709"/>
              <a:gd name="connsiteX14" fmla="*/ 972675 w 4945235"/>
              <a:gd name="connsiteY14" fmla="*/ 3064829 h 4263709"/>
              <a:gd name="connsiteX15" fmla="*/ 982835 w 4945235"/>
              <a:gd name="connsiteY15" fmla="*/ 3339149 h 4263709"/>
              <a:gd name="connsiteX16" fmla="*/ 1572115 w 4945235"/>
              <a:gd name="connsiteY16" fmla="*/ 2983549 h 4263709"/>
              <a:gd name="connsiteX17" fmla="*/ 2191875 w 4945235"/>
              <a:gd name="connsiteY17" fmla="*/ 2475549 h 4263709"/>
              <a:gd name="connsiteX18" fmla="*/ 2598275 w 4945235"/>
              <a:gd name="connsiteY18" fmla="*/ 2008189 h 4263709"/>
              <a:gd name="connsiteX19" fmla="*/ 2781155 w 4945235"/>
              <a:gd name="connsiteY19" fmla="*/ 1855789 h 4263709"/>
              <a:gd name="connsiteX20" fmla="*/ 3024995 w 4945235"/>
              <a:gd name="connsiteY20" fmla="*/ 1713549 h 4263709"/>
              <a:gd name="connsiteX21" fmla="*/ 3289155 w 4945235"/>
              <a:gd name="connsiteY21" fmla="*/ 1307149 h 4263709"/>
              <a:gd name="connsiteX22" fmla="*/ 3319635 w 4945235"/>
              <a:gd name="connsiteY22" fmla="*/ 1103949 h 4263709"/>
              <a:gd name="connsiteX23" fmla="*/ 3441555 w 4945235"/>
              <a:gd name="connsiteY23" fmla="*/ 910909 h 4263709"/>
              <a:gd name="connsiteX24" fmla="*/ 3624435 w 4945235"/>
              <a:gd name="connsiteY24" fmla="*/ 616269 h 4263709"/>
              <a:gd name="connsiteX25" fmla="*/ 3573635 w 4945235"/>
              <a:gd name="connsiteY25" fmla="*/ 443549 h 4263709"/>
              <a:gd name="connsiteX26" fmla="*/ 3451715 w 4945235"/>
              <a:gd name="connsiteY26" fmla="*/ 646749 h 4263709"/>
              <a:gd name="connsiteX27" fmla="*/ 3197715 w 4945235"/>
              <a:gd name="connsiteY27" fmla="*/ 900749 h 4263709"/>
              <a:gd name="connsiteX28" fmla="*/ 3228195 w 4945235"/>
              <a:gd name="connsiteY28" fmla="*/ 931229 h 4263709"/>
              <a:gd name="connsiteX29" fmla="*/ 3400915 w 4945235"/>
              <a:gd name="connsiteY29" fmla="*/ 636589 h 4263709"/>
              <a:gd name="connsiteX30" fmla="*/ 3553315 w 4945235"/>
              <a:gd name="connsiteY30" fmla="*/ 291149 h 4263709"/>
              <a:gd name="connsiteX31" fmla="*/ 3512675 w 4945235"/>
              <a:gd name="connsiteY31" fmla="*/ 138749 h 4263709"/>
              <a:gd name="connsiteX32" fmla="*/ 3431395 w 4945235"/>
              <a:gd name="connsiteY32" fmla="*/ 250509 h 4263709"/>
              <a:gd name="connsiteX33" fmla="*/ 3218035 w 4945235"/>
              <a:gd name="connsiteY33" fmla="*/ 534989 h 4263709"/>
              <a:gd name="connsiteX34" fmla="*/ 3055475 w 4945235"/>
              <a:gd name="connsiteY34" fmla="*/ 778829 h 4263709"/>
              <a:gd name="connsiteX35" fmla="*/ 3177395 w 4945235"/>
              <a:gd name="connsiteY35" fmla="*/ 687389 h 4263709"/>
              <a:gd name="connsiteX36" fmla="*/ 3400915 w 4945235"/>
              <a:gd name="connsiteY36" fmla="*/ 220029 h 4263709"/>
              <a:gd name="connsiteX37" fmla="*/ 3461875 w 4945235"/>
              <a:gd name="connsiteY37" fmla="*/ 67629 h 4263709"/>
              <a:gd name="connsiteX38" fmla="*/ 3400915 w 4945235"/>
              <a:gd name="connsiteY38" fmla="*/ 16829 h 4263709"/>
              <a:gd name="connsiteX39" fmla="*/ 3126595 w 4945235"/>
              <a:gd name="connsiteY39" fmla="*/ 352109 h 4263709"/>
              <a:gd name="connsiteX40" fmla="*/ 2943715 w 4945235"/>
              <a:gd name="connsiteY40" fmla="*/ 707709 h 4263709"/>
              <a:gd name="connsiteX41" fmla="*/ 3055475 w 4945235"/>
              <a:gd name="connsiteY41" fmla="*/ 595949 h 4263709"/>
              <a:gd name="connsiteX42" fmla="*/ 3268835 w 4945235"/>
              <a:gd name="connsiteY42" fmla="*/ 128589 h 4263709"/>
              <a:gd name="connsiteX43" fmla="*/ 3146915 w 4945235"/>
              <a:gd name="connsiteY43" fmla="*/ 138749 h 4263709"/>
              <a:gd name="connsiteX44" fmla="*/ 2913235 w 4945235"/>
              <a:gd name="connsiteY44" fmla="*/ 565469 h 4263709"/>
              <a:gd name="connsiteX45" fmla="*/ 2649075 w 4945235"/>
              <a:gd name="connsiteY45" fmla="*/ 982029 h 4263709"/>
              <a:gd name="connsiteX46" fmla="*/ 2557635 w 4945235"/>
              <a:gd name="connsiteY46" fmla="*/ 1144589 h 4263709"/>
              <a:gd name="connsiteX47" fmla="*/ 2598275 w 4945235"/>
              <a:gd name="connsiteY47" fmla="*/ 1012509 h 4263709"/>
              <a:gd name="connsiteX48" fmla="*/ 2384915 w 4945235"/>
              <a:gd name="connsiteY48" fmla="*/ 788989 h 4263709"/>
              <a:gd name="connsiteX49" fmla="*/ 2252835 w 4945235"/>
              <a:gd name="connsiteY49" fmla="*/ 839789 h 4263709"/>
              <a:gd name="connsiteX50" fmla="*/ 2323955 w 4945235"/>
              <a:gd name="connsiteY50" fmla="*/ 900749 h 4263709"/>
              <a:gd name="connsiteX51" fmla="*/ 2395075 w 4945235"/>
              <a:gd name="connsiteY51" fmla="*/ 1093789 h 4263709"/>
              <a:gd name="connsiteX52" fmla="*/ 2395075 w 4945235"/>
              <a:gd name="connsiteY52" fmla="*/ 1408749 h 4263709"/>
              <a:gd name="connsiteX53" fmla="*/ 2313795 w 4945235"/>
              <a:gd name="connsiteY53" fmla="*/ 1510349 h 4263709"/>
              <a:gd name="connsiteX54" fmla="*/ 2181715 w 4945235"/>
              <a:gd name="connsiteY54" fmla="*/ 1652589 h 4263709"/>
              <a:gd name="connsiteX55" fmla="*/ 2354435 w 4945235"/>
              <a:gd name="connsiteY55" fmla="*/ 1815149 h 4263709"/>
              <a:gd name="connsiteX56" fmla="*/ 2537315 w 4945235"/>
              <a:gd name="connsiteY56" fmla="*/ 2089469 h 4263709"/>
              <a:gd name="connsiteX57" fmla="*/ 2476355 w 4945235"/>
              <a:gd name="connsiteY57" fmla="*/ 2252029 h 4263709"/>
              <a:gd name="connsiteX58" fmla="*/ 2618595 w 4945235"/>
              <a:gd name="connsiteY58" fmla="*/ 2038669 h 4263709"/>
              <a:gd name="connsiteX59" fmla="*/ 2669395 w 4945235"/>
              <a:gd name="connsiteY59" fmla="*/ 2272349 h 4263709"/>
              <a:gd name="connsiteX60" fmla="*/ 2669395 w 4945235"/>
              <a:gd name="connsiteY60" fmla="*/ 2627949 h 4263709"/>
              <a:gd name="connsiteX61" fmla="*/ 2588115 w 4945235"/>
              <a:gd name="connsiteY61" fmla="*/ 2566989 h 4263709"/>
              <a:gd name="connsiteX62" fmla="*/ 2628755 w 4945235"/>
              <a:gd name="connsiteY62" fmla="*/ 2191069 h 4263709"/>
              <a:gd name="connsiteX63" fmla="*/ 2750675 w 4945235"/>
              <a:gd name="connsiteY63" fmla="*/ 1937069 h 4263709"/>
              <a:gd name="connsiteX64" fmla="*/ 3055475 w 4945235"/>
              <a:gd name="connsiteY64" fmla="*/ 1713549 h 4263709"/>
              <a:gd name="connsiteX65" fmla="*/ 3370435 w 4945235"/>
              <a:gd name="connsiteY65" fmla="*/ 1327469 h 4263709"/>
              <a:gd name="connsiteX66" fmla="*/ 3522835 w 4945235"/>
              <a:gd name="connsiteY66" fmla="*/ 1286829 h 4263709"/>
              <a:gd name="connsiteX67" fmla="*/ 3461875 w 4945235"/>
              <a:gd name="connsiteY67" fmla="*/ 1388429 h 4263709"/>
              <a:gd name="connsiteX68" fmla="*/ 3350115 w 4945235"/>
              <a:gd name="connsiteY68" fmla="*/ 1591629 h 4263709"/>
              <a:gd name="connsiteX69" fmla="*/ 3268835 w 4945235"/>
              <a:gd name="connsiteY69" fmla="*/ 1754189 h 4263709"/>
              <a:gd name="connsiteX70" fmla="*/ 3146915 w 4945235"/>
              <a:gd name="connsiteY70" fmla="*/ 1804989 h 4263709"/>
              <a:gd name="connsiteX71" fmla="*/ 3065635 w 4945235"/>
              <a:gd name="connsiteY71" fmla="*/ 1987869 h 4263709"/>
              <a:gd name="connsiteX72" fmla="*/ 3106275 w 4945235"/>
              <a:gd name="connsiteY72" fmla="*/ 2241869 h 4263709"/>
              <a:gd name="connsiteX73" fmla="*/ 3126595 w 4945235"/>
              <a:gd name="connsiteY73" fmla="*/ 2556829 h 4263709"/>
              <a:gd name="connsiteX74" fmla="*/ 3309475 w 4945235"/>
              <a:gd name="connsiteY74" fmla="*/ 2942909 h 4263709"/>
              <a:gd name="connsiteX75" fmla="*/ 3563475 w 4945235"/>
              <a:gd name="connsiteY75" fmla="*/ 3268029 h 4263709"/>
              <a:gd name="connsiteX76" fmla="*/ 3908915 w 4945235"/>
              <a:gd name="connsiteY76" fmla="*/ 3552509 h 4263709"/>
              <a:gd name="connsiteX77" fmla="*/ 4173075 w 4945235"/>
              <a:gd name="connsiteY77" fmla="*/ 3765869 h 4263709"/>
              <a:gd name="connsiteX78" fmla="*/ 4183235 w 4945235"/>
              <a:gd name="connsiteY78" fmla="*/ 3674429 h 4263709"/>
              <a:gd name="connsiteX79" fmla="*/ 4061315 w 4945235"/>
              <a:gd name="connsiteY79" fmla="*/ 3491549 h 4263709"/>
              <a:gd name="connsiteX80" fmla="*/ 3817475 w 4945235"/>
              <a:gd name="connsiteY80" fmla="*/ 3186749 h 4263709"/>
              <a:gd name="connsiteX81" fmla="*/ 3390755 w 4945235"/>
              <a:gd name="connsiteY81" fmla="*/ 2831149 h 4263709"/>
              <a:gd name="connsiteX82" fmla="*/ 3197715 w 4945235"/>
              <a:gd name="connsiteY82" fmla="*/ 2221549 h 4263709"/>
              <a:gd name="connsiteX83" fmla="*/ 3157075 w 4945235"/>
              <a:gd name="connsiteY83" fmla="*/ 2140269 h 4263709"/>
              <a:gd name="connsiteX84" fmla="*/ 3035155 w 4945235"/>
              <a:gd name="connsiteY84" fmla="*/ 2343469 h 4263709"/>
              <a:gd name="connsiteX85" fmla="*/ 2770995 w 4945235"/>
              <a:gd name="connsiteY85" fmla="*/ 2424749 h 4263709"/>
              <a:gd name="connsiteX86" fmla="*/ 2618595 w 4945235"/>
              <a:gd name="connsiteY86" fmla="*/ 2485709 h 4263709"/>
              <a:gd name="connsiteX87" fmla="*/ 2577955 w 4945235"/>
              <a:gd name="connsiteY87" fmla="*/ 2709229 h 4263709"/>
              <a:gd name="connsiteX88" fmla="*/ 2760835 w 4945235"/>
              <a:gd name="connsiteY88" fmla="*/ 3146109 h 4263709"/>
              <a:gd name="connsiteX89" fmla="*/ 2953875 w 4945235"/>
              <a:gd name="connsiteY89" fmla="*/ 3379789 h 4263709"/>
              <a:gd name="connsiteX90" fmla="*/ 3268835 w 4945235"/>
              <a:gd name="connsiteY90" fmla="*/ 3257869 h 4263709"/>
              <a:gd name="connsiteX91" fmla="*/ 3441555 w 4945235"/>
              <a:gd name="connsiteY91" fmla="*/ 3054669 h 4263709"/>
              <a:gd name="connsiteX92" fmla="*/ 3441555 w 4945235"/>
              <a:gd name="connsiteY92" fmla="*/ 2871789 h 4263709"/>
              <a:gd name="connsiteX93" fmla="*/ 3258675 w 4945235"/>
              <a:gd name="connsiteY93" fmla="*/ 3064829 h 4263709"/>
              <a:gd name="connsiteX94" fmla="*/ 3146915 w 4945235"/>
              <a:gd name="connsiteY94" fmla="*/ 3471229 h 4263709"/>
              <a:gd name="connsiteX95" fmla="*/ 2953875 w 4945235"/>
              <a:gd name="connsiteY95" fmla="*/ 3511869 h 4263709"/>
              <a:gd name="connsiteX96" fmla="*/ 2862435 w 4945235"/>
              <a:gd name="connsiteY96" fmla="*/ 3339149 h 4263709"/>
              <a:gd name="connsiteX97" fmla="*/ 2842115 w 4945235"/>
              <a:gd name="connsiteY97" fmla="*/ 3410269 h 4263709"/>
              <a:gd name="connsiteX98" fmla="*/ 2892915 w 4945235"/>
              <a:gd name="connsiteY98" fmla="*/ 3643949 h 4263709"/>
              <a:gd name="connsiteX99" fmla="*/ 3218035 w 4945235"/>
              <a:gd name="connsiteY99" fmla="*/ 3776029 h 4263709"/>
              <a:gd name="connsiteX100" fmla="*/ 3461875 w 4945235"/>
              <a:gd name="connsiteY100" fmla="*/ 3887789 h 4263709"/>
              <a:gd name="connsiteX101" fmla="*/ 3929235 w 4945235"/>
              <a:gd name="connsiteY101" fmla="*/ 4111309 h 4263709"/>
              <a:gd name="connsiteX102" fmla="*/ 4315315 w 4945235"/>
              <a:gd name="connsiteY102" fmla="*/ 4151949 h 4263709"/>
              <a:gd name="connsiteX103" fmla="*/ 4731875 w 4945235"/>
              <a:gd name="connsiteY103" fmla="*/ 4192589 h 4263709"/>
              <a:gd name="connsiteX104" fmla="*/ 4945235 w 4945235"/>
              <a:gd name="connsiteY104" fmla="*/ 4263709 h 4263709"/>
              <a:gd name="connsiteX0" fmla="*/ 0 w 4876800"/>
              <a:gd name="connsiteY0" fmla="*/ 2800669 h 4263709"/>
              <a:gd name="connsiteX1" fmla="*/ 711200 w 4876800"/>
              <a:gd name="connsiteY1" fmla="*/ 2485709 h 4263709"/>
              <a:gd name="connsiteX2" fmla="*/ 1056640 w 4876800"/>
              <a:gd name="connsiteY2" fmla="*/ 2201229 h 4263709"/>
              <a:gd name="connsiteX3" fmla="*/ 1838960 w 4876800"/>
              <a:gd name="connsiteY3" fmla="*/ 1886269 h 4263709"/>
              <a:gd name="connsiteX4" fmla="*/ 2062480 w 4876800"/>
              <a:gd name="connsiteY4" fmla="*/ 1713549 h 4263709"/>
              <a:gd name="connsiteX5" fmla="*/ 2357120 w 4876800"/>
              <a:gd name="connsiteY5" fmla="*/ 1815149 h 4263709"/>
              <a:gd name="connsiteX6" fmla="*/ 2448560 w 4876800"/>
              <a:gd name="connsiteY6" fmla="*/ 2038669 h 4263709"/>
              <a:gd name="connsiteX7" fmla="*/ 2194560 w 4876800"/>
              <a:gd name="connsiteY7" fmla="*/ 2333309 h 4263709"/>
              <a:gd name="connsiteX8" fmla="*/ 1940560 w 4876800"/>
              <a:gd name="connsiteY8" fmla="*/ 2424749 h 4263709"/>
              <a:gd name="connsiteX9" fmla="*/ 1757680 w 4876800"/>
              <a:gd name="connsiteY9" fmla="*/ 2048829 h 4263709"/>
              <a:gd name="connsiteX10" fmla="*/ 1686560 w 4876800"/>
              <a:gd name="connsiteY10" fmla="*/ 2160589 h 4263709"/>
              <a:gd name="connsiteX11" fmla="*/ 1635760 w 4876800"/>
              <a:gd name="connsiteY11" fmla="*/ 2302829 h 4263709"/>
              <a:gd name="connsiteX12" fmla="*/ 1209040 w 4876800"/>
              <a:gd name="connsiteY12" fmla="*/ 2455229 h 4263709"/>
              <a:gd name="connsiteX13" fmla="*/ 904240 w 4876800"/>
              <a:gd name="connsiteY13" fmla="*/ 3064829 h 4263709"/>
              <a:gd name="connsiteX14" fmla="*/ 914400 w 4876800"/>
              <a:gd name="connsiteY14" fmla="*/ 3339149 h 4263709"/>
              <a:gd name="connsiteX15" fmla="*/ 1503680 w 4876800"/>
              <a:gd name="connsiteY15" fmla="*/ 2983549 h 4263709"/>
              <a:gd name="connsiteX16" fmla="*/ 2123440 w 4876800"/>
              <a:gd name="connsiteY16" fmla="*/ 2475549 h 4263709"/>
              <a:gd name="connsiteX17" fmla="*/ 2529840 w 4876800"/>
              <a:gd name="connsiteY17" fmla="*/ 2008189 h 4263709"/>
              <a:gd name="connsiteX18" fmla="*/ 2712720 w 4876800"/>
              <a:gd name="connsiteY18" fmla="*/ 1855789 h 4263709"/>
              <a:gd name="connsiteX19" fmla="*/ 2956560 w 4876800"/>
              <a:gd name="connsiteY19" fmla="*/ 1713549 h 4263709"/>
              <a:gd name="connsiteX20" fmla="*/ 3220720 w 4876800"/>
              <a:gd name="connsiteY20" fmla="*/ 1307149 h 4263709"/>
              <a:gd name="connsiteX21" fmla="*/ 3251200 w 4876800"/>
              <a:gd name="connsiteY21" fmla="*/ 1103949 h 4263709"/>
              <a:gd name="connsiteX22" fmla="*/ 3373120 w 4876800"/>
              <a:gd name="connsiteY22" fmla="*/ 910909 h 4263709"/>
              <a:gd name="connsiteX23" fmla="*/ 3556000 w 4876800"/>
              <a:gd name="connsiteY23" fmla="*/ 616269 h 4263709"/>
              <a:gd name="connsiteX24" fmla="*/ 3505200 w 4876800"/>
              <a:gd name="connsiteY24" fmla="*/ 443549 h 4263709"/>
              <a:gd name="connsiteX25" fmla="*/ 3383280 w 4876800"/>
              <a:gd name="connsiteY25" fmla="*/ 646749 h 4263709"/>
              <a:gd name="connsiteX26" fmla="*/ 3129280 w 4876800"/>
              <a:gd name="connsiteY26" fmla="*/ 900749 h 4263709"/>
              <a:gd name="connsiteX27" fmla="*/ 3159760 w 4876800"/>
              <a:gd name="connsiteY27" fmla="*/ 931229 h 4263709"/>
              <a:gd name="connsiteX28" fmla="*/ 3332480 w 4876800"/>
              <a:gd name="connsiteY28" fmla="*/ 636589 h 4263709"/>
              <a:gd name="connsiteX29" fmla="*/ 3484880 w 4876800"/>
              <a:gd name="connsiteY29" fmla="*/ 291149 h 4263709"/>
              <a:gd name="connsiteX30" fmla="*/ 3444240 w 4876800"/>
              <a:gd name="connsiteY30" fmla="*/ 138749 h 4263709"/>
              <a:gd name="connsiteX31" fmla="*/ 3362960 w 4876800"/>
              <a:gd name="connsiteY31" fmla="*/ 250509 h 4263709"/>
              <a:gd name="connsiteX32" fmla="*/ 3149600 w 4876800"/>
              <a:gd name="connsiteY32" fmla="*/ 534989 h 4263709"/>
              <a:gd name="connsiteX33" fmla="*/ 2987040 w 4876800"/>
              <a:gd name="connsiteY33" fmla="*/ 778829 h 4263709"/>
              <a:gd name="connsiteX34" fmla="*/ 3108960 w 4876800"/>
              <a:gd name="connsiteY34" fmla="*/ 687389 h 4263709"/>
              <a:gd name="connsiteX35" fmla="*/ 3332480 w 4876800"/>
              <a:gd name="connsiteY35" fmla="*/ 220029 h 4263709"/>
              <a:gd name="connsiteX36" fmla="*/ 3393440 w 4876800"/>
              <a:gd name="connsiteY36" fmla="*/ 67629 h 4263709"/>
              <a:gd name="connsiteX37" fmla="*/ 3332480 w 4876800"/>
              <a:gd name="connsiteY37" fmla="*/ 16829 h 4263709"/>
              <a:gd name="connsiteX38" fmla="*/ 3058160 w 4876800"/>
              <a:gd name="connsiteY38" fmla="*/ 352109 h 4263709"/>
              <a:gd name="connsiteX39" fmla="*/ 2875280 w 4876800"/>
              <a:gd name="connsiteY39" fmla="*/ 707709 h 4263709"/>
              <a:gd name="connsiteX40" fmla="*/ 2987040 w 4876800"/>
              <a:gd name="connsiteY40" fmla="*/ 595949 h 4263709"/>
              <a:gd name="connsiteX41" fmla="*/ 3200400 w 4876800"/>
              <a:gd name="connsiteY41" fmla="*/ 128589 h 4263709"/>
              <a:gd name="connsiteX42" fmla="*/ 3078480 w 4876800"/>
              <a:gd name="connsiteY42" fmla="*/ 138749 h 4263709"/>
              <a:gd name="connsiteX43" fmla="*/ 2844800 w 4876800"/>
              <a:gd name="connsiteY43" fmla="*/ 565469 h 4263709"/>
              <a:gd name="connsiteX44" fmla="*/ 2580640 w 4876800"/>
              <a:gd name="connsiteY44" fmla="*/ 982029 h 4263709"/>
              <a:gd name="connsiteX45" fmla="*/ 2489200 w 4876800"/>
              <a:gd name="connsiteY45" fmla="*/ 1144589 h 4263709"/>
              <a:gd name="connsiteX46" fmla="*/ 2529840 w 4876800"/>
              <a:gd name="connsiteY46" fmla="*/ 1012509 h 4263709"/>
              <a:gd name="connsiteX47" fmla="*/ 2316480 w 4876800"/>
              <a:gd name="connsiteY47" fmla="*/ 788989 h 4263709"/>
              <a:gd name="connsiteX48" fmla="*/ 2184400 w 4876800"/>
              <a:gd name="connsiteY48" fmla="*/ 839789 h 4263709"/>
              <a:gd name="connsiteX49" fmla="*/ 2255520 w 4876800"/>
              <a:gd name="connsiteY49" fmla="*/ 900749 h 4263709"/>
              <a:gd name="connsiteX50" fmla="*/ 2326640 w 4876800"/>
              <a:gd name="connsiteY50" fmla="*/ 1093789 h 4263709"/>
              <a:gd name="connsiteX51" fmla="*/ 2326640 w 4876800"/>
              <a:gd name="connsiteY51" fmla="*/ 1408749 h 4263709"/>
              <a:gd name="connsiteX52" fmla="*/ 2245360 w 4876800"/>
              <a:gd name="connsiteY52" fmla="*/ 1510349 h 4263709"/>
              <a:gd name="connsiteX53" fmla="*/ 2113280 w 4876800"/>
              <a:gd name="connsiteY53" fmla="*/ 1652589 h 4263709"/>
              <a:gd name="connsiteX54" fmla="*/ 2286000 w 4876800"/>
              <a:gd name="connsiteY54" fmla="*/ 1815149 h 4263709"/>
              <a:gd name="connsiteX55" fmla="*/ 2468880 w 4876800"/>
              <a:gd name="connsiteY55" fmla="*/ 2089469 h 4263709"/>
              <a:gd name="connsiteX56" fmla="*/ 2407920 w 4876800"/>
              <a:gd name="connsiteY56" fmla="*/ 2252029 h 4263709"/>
              <a:gd name="connsiteX57" fmla="*/ 2550160 w 4876800"/>
              <a:gd name="connsiteY57" fmla="*/ 2038669 h 4263709"/>
              <a:gd name="connsiteX58" fmla="*/ 2600960 w 4876800"/>
              <a:gd name="connsiteY58" fmla="*/ 2272349 h 4263709"/>
              <a:gd name="connsiteX59" fmla="*/ 2600960 w 4876800"/>
              <a:gd name="connsiteY59" fmla="*/ 2627949 h 4263709"/>
              <a:gd name="connsiteX60" fmla="*/ 2519680 w 4876800"/>
              <a:gd name="connsiteY60" fmla="*/ 2566989 h 4263709"/>
              <a:gd name="connsiteX61" fmla="*/ 2560320 w 4876800"/>
              <a:gd name="connsiteY61" fmla="*/ 2191069 h 4263709"/>
              <a:gd name="connsiteX62" fmla="*/ 2682240 w 4876800"/>
              <a:gd name="connsiteY62" fmla="*/ 1937069 h 4263709"/>
              <a:gd name="connsiteX63" fmla="*/ 2987040 w 4876800"/>
              <a:gd name="connsiteY63" fmla="*/ 1713549 h 4263709"/>
              <a:gd name="connsiteX64" fmla="*/ 3302000 w 4876800"/>
              <a:gd name="connsiteY64" fmla="*/ 1327469 h 4263709"/>
              <a:gd name="connsiteX65" fmla="*/ 3454400 w 4876800"/>
              <a:gd name="connsiteY65" fmla="*/ 1286829 h 4263709"/>
              <a:gd name="connsiteX66" fmla="*/ 3393440 w 4876800"/>
              <a:gd name="connsiteY66" fmla="*/ 1388429 h 4263709"/>
              <a:gd name="connsiteX67" fmla="*/ 3281680 w 4876800"/>
              <a:gd name="connsiteY67" fmla="*/ 1591629 h 4263709"/>
              <a:gd name="connsiteX68" fmla="*/ 3200400 w 4876800"/>
              <a:gd name="connsiteY68" fmla="*/ 1754189 h 4263709"/>
              <a:gd name="connsiteX69" fmla="*/ 3078480 w 4876800"/>
              <a:gd name="connsiteY69" fmla="*/ 1804989 h 4263709"/>
              <a:gd name="connsiteX70" fmla="*/ 2997200 w 4876800"/>
              <a:gd name="connsiteY70" fmla="*/ 1987869 h 4263709"/>
              <a:gd name="connsiteX71" fmla="*/ 3037840 w 4876800"/>
              <a:gd name="connsiteY71" fmla="*/ 2241869 h 4263709"/>
              <a:gd name="connsiteX72" fmla="*/ 3058160 w 4876800"/>
              <a:gd name="connsiteY72" fmla="*/ 2556829 h 4263709"/>
              <a:gd name="connsiteX73" fmla="*/ 3241040 w 4876800"/>
              <a:gd name="connsiteY73" fmla="*/ 2942909 h 4263709"/>
              <a:gd name="connsiteX74" fmla="*/ 3495040 w 4876800"/>
              <a:gd name="connsiteY74" fmla="*/ 3268029 h 4263709"/>
              <a:gd name="connsiteX75" fmla="*/ 3840480 w 4876800"/>
              <a:gd name="connsiteY75" fmla="*/ 3552509 h 4263709"/>
              <a:gd name="connsiteX76" fmla="*/ 4104640 w 4876800"/>
              <a:gd name="connsiteY76" fmla="*/ 3765869 h 4263709"/>
              <a:gd name="connsiteX77" fmla="*/ 4114800 w 4876800"/>
              <a:gd name="connsiteY77" fmla="*/ 3674429 h 4263709"/>
              <a:gd name="connsiteX78" fmla="*/ 3992880 w 4876800"/>
              <a:gd name="connsiteY78" fmla="*/ 3491549 h 4263709"/>
              <a:gd name="connsiteX79" fmla="*/ 3749040 w 4876800"/>
              <a:gd name="connsiteY79" fmla="*/ 3186749 h 4263709"/>
              <a:gd name="connsiteX80" fmla="*/ 3322320 w 4876800"/>
              <a:gd name="connsiteY80" fmla="*/ 2831149 h 4263709"/>
              <a:gd name="connsiteX81" fmla="*/ 3129280 w 4876800"/>
              <a:gd name="connsiteY81" fmla="*/ 2221549 h 4263709"/>
              <a:gd name="connsiteX82" fmla="*/ 3088640 w 4876800"/>
              <a:gd name="connsiteY82" fmla="*/ 2140269 h 4263709"/>
              <a:gd name="connsiteX83" fmla="*/ 2966720 w 4876800"/>
              <a:gd name="connsiteY83" fmla="*/ 2343469 h 4263709"/>
              <a:gd name="connsiteX84" fmla="*/ 2702560 w 4876800"/>
              <a:gd name="connsiteY84" fmla="*/ 2424749 h 4263709"/>
              <a:gd name="connsiteX85" fmla="*/ 2550160 w 4876800"/>
              <a:gd name="connsiteY85" fmla="*/ 2485709 h 4263709"/>
              <a:gd name="connsiteX86" fmla="*/ 2509520 w 4876800"/>
              <a:gd name="connsiteY86" fmla="*/ 2709229 h 4263709"/>
              <a:gd name="connsiteX87" fmla="*/ 2692400 w 4876800"/>
              <a:gd name="connsiteY87" fmla="*/ 3146109 h 4263709"/>
              <a:gd name="connsiteX88" fmla="*/ 2885440 w 4876800"/>
              <a:gd name="connsiteY88" fmla="*/ 3379789 h 4263709"/>
              <a:gd name="connsiteX89" fmla="*/ 3200400 w 4876800"/>
              <a:gd name="connsiteY89" fmla="*/ 3257869 h 4263709"/>
              <a:gd name="connsiteX90" fmla="*/ 3373120 w 4876800"/>
              <a:gd name="connsiteY90" fmla="*/ 3054669 h 4263709"/>
              <a:gd name="connsiteX91" fmla="*/ 3373120 w 4876800"/>
              <a:gd name="connsiteY91" fmla="*/ 2871789 h 4263709"/>
              <a:gd name="connsiteX92" fmla="*/ 3190240 w 4876800"/>
              <a:gd name="connsiteY92" fmla="*/ 3064829 h 4263709"/>
              <a:gd name="connsiteX93" fmla="*/ 3078480 w 4876800"/>
              <a:gd name="connsiteY93" fmla="*/ 3471229 h 4263709"/>
              <a:gd name="connsiteX94" fmla="*/ 2885440 w 4876800"/>
              <a:gd name="connsiteY94" fmla="*/ 3511869 h 4263709"/>
              <a:gd name="connsiteX95" fmla="*/ 2794000 w 4876800"/>
              <a:gd name="connsiteY95" fmla="*/ 3339149 h 4263709"/>
              <a:gd name="connsiteX96" fmla="*/ 2773680 w 4876800"/>
              <a:gd name="connsiteY96" fmla="*/ 3410269 h 4263709"/>
              <a:gd name="connsiteX97" fmla="*/ 2824480 w 4876800"/>
              <a:gd name="connsiteY97" fmla="*/ 3643949 h 4263709"/>
              <a:gd name="connsiteX98" fmla="*/ 3149600 w 4876800"/>
              <a:gd name="connsiteY98" fmla="*/ 3776029 h 4263709"/>
              <a:gd name="connsiteX99" fmla="*/ 3393440 w 4876800"/>
              <a:gd name="connsiteY99" fmla="*/ 3887789 h 4263709"/>
              <a:gd name="connsiteX100" fmla="*/ 3860800 w 4876800"/>
              <a:gd name="connsiteY100" fmla="*/ 4111309 h 4263709"/>
              <a:gd name="connsiteX101" fmla="*/ 4246880 w 4876800"/>
              <a:gd name="connsiteY101" fmla="*/ 4151949 h 4263709"/>
              <a:gd name="connsiteX102" fmla="*/ 4663440 w 4876800"/>
              <a:gd name="connsiteY102" fmla="*/ 4192589 h 4263709"/>
              <a:gd name="connsiteX103" fmla="*/ 4876800 w 4876800"/>
              <a:gd name="connsiteY103" fmla="*/ 4263709 h 426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4876800" h="4263709">
                <a:moveTo>
                  <a:pt x="0" y="2800669"/>
                </a:moveTo>
                <a:cubicBezTo>
                  <a:pt x="118533" y="2778656"/>
                  <a:pt x="535093" y="2585616"/>
                  <a:pt x="711200" y="2485709"/>
                </a:cubicBezTo>
                <a:cubicBezTo>
                  <a:pt x="887307" y="2385802"/>
                  <a:pt x="868680" y="2301136"/>
                  <a:pt x="1056640" y="2201229"/>
                </a:cubicBezTo>
                <a:cubicBezTo>
                  <a:pt x="1244600" y="2101322"/>
                  <a:pt x="1671320" y="1967549"/>
                  <a:pt x="1838960" y="1886269"/>
                </a:cubicBezTo>
                <a:cubicBezTo>
                  <a:pt x="2006600" y="1804989"/>
                  <a:pt x="1976120" y="1725402"/>
                  <a:pt x="2062480" y="1713549"/>
                </a:cubicBezTo>
                <a:cubicBezTo>
                  <a:pt x="2148840" y="1701696"/>
                  <a:pt x="2292773" y="1760962"/>
                  <a:pt x="2357120" y="1815149"/>
                </a:cubicBezTo>
                <a:cubicBezTo>
                  <a:pt x="2421467" y="1869336"/>
                  <a:pt x="2475653" y="1952309"/>
                  <a:pt x="2448560" y="2038669"/>
                </a:cubicBezTo>
                <a:cubicBezTo>
                  <a:pt x="2421467" y="2125029"/>
                  <a:pt x="2279227" y="2268962"/>
                  <a:pt x="2194560" y="2333309"/>
                </a:cubicBezTo>
                <a:cubicBezTo>
                  <a:pt x="2109893" y="2397656"/>
                  <a:pt x="2013373" y="2472162"/>
                  <a:pt x="1940560" y="2424749"/>
                </a:cubicBezTo>
                <a:cubicBezTo>
                  <a:pt x="1867747" y="2377336"/>
                  <a:pt x="1800013" y="2092856"/>
                  <a:pt x="1757680" y="2048829"/>
                </a:cubicBezTo>
                <a:cubicBezTo>
                  <a:pt x="1715347" y="2004802"/>
                  <a:pt x="1706880" y="2118256"/>
                  <a:pt x="1686560" y="2160589"/>
                </a:cubicBezTo>
                <a:cubicBezTo>
                  <a:pt x="1666240" y="2202922"/>
                  <a:pt x="1715347" y="2253722"/>
                  <a:pt x="1635760" y="2302829"/>
                </a:cubicBezTo>
                <a:cubicBezTo>
                  <a:pt x="1556173" y="2351936"/>
                  <a:pt x="1330960" y="2328229"/>
                  <a:pt x="1209040" y="2455229"/>
                </a:cubicBezTo>
                <a:cubicBezTo>
                  <a:pt x="1087120" y="2582229"/>
                  <a:pt x="953347" y="2917509"/>
                  <a:pt x="904240" y="3064829"/>
                </a:cubicBezTo>
                <a:cubicBezTo>
                  <a:pt x="855133" y="3212149"/>
                  <a:pt x="814493" y="3352696"/>
                  <a:pt x="914400" y="3339149"/>
                </a:cubicBezTo>
                <a:cubicBezTo>
                  <a:pt x="1014307" y="3325602"/>
                  <a:pt x="1302173" y="3127482"/>
                  <a:pt x="1503680" y="2983549"/>
                </a:cubicBezTo>
                <a:cubicBezTo>
                  <a:pt x="1705187" y="2839616"/>
                  <a:pt x="1952413" y="2638109"/>
                  <a:pt x="2123440" y="2475549"/>
                </a:cubicBezTo>
                <a:cubicBezTo>
                  <a:pt x="2294467" y="2312989"/>
                  <a:pt x="2431627" y="2111482"/>
                  <a:pt x="2529840" y="2008189"/>
                </a:cubicBezTo>
                <a:cubicBezTo>
                  <a:pt x="2628053" y="1904896"/>
                  <a:pt x="2641600" y="1904896"/>
                  <a:pt x="2712720" y="1855789"/>
                </a:cubicBezTo>
                <a:cubicBezTo>
                  <a:pt x="2783840" y="1806682"/>
                  <a:pt x="2871893" y="1804989"/>
                  <a:pt x="2956560" y="1713549"/>
                </a:cubicBezTo>
                <a:cubicBezTo>
                  <a:pt x="3041227" y="1622109"/>
                  <a:pt x="3171613" y="1408749"/>
                  <a:pt x="3220720" y="1307149"/>
                </a:cubicBezTo>
                <a:cubicBezTo>
                  <a:pt x="3269827" y="1205549"/>
                  <a:pt x="3225800" y="1169989"/>
                  <a:pt x="3251200" y="1103949"/>
                </a:cubicBezTo>
                <a:cubicBezTo>
                  <a:pt x="3276600" y="1037909"/>
                  <a:pt x="3322320" y="992189"/>
                  <a:pt x="3373120" y="910909"/>
                </a:cubicBezTo>
                <a:cubicBezTo>
                  <a:pt x="3423920" y="829629"/>
                  <a:pt x="3533987" y="694162"/>
                  <a:pt x="3556000" y="616269"/>
                </a:cubicBezTo>
                <a:cubicBezTo>
                  <a:pt x="3578013" y="538376"/>
                  <a:pt x="3533987" y="438469"/>
                  <a:pt x="3505200" y="443549"/>
                </a:cubicBezTo>
                <a:cubicBezTo>
                  <a:pt x="3476413" y="448629"/>
                  <a:pt x="3445933" y="570549"/>
                  <a:pt x="3383280" y="646749"/>
                </a:cubicBezTo>
                <a:cubicBezTo>
                  <a:pt x="3320627" y="722949"/>
                  <a:pt x="3166533" y="853336"/>
                  <a:pt x="3129280" y="900749"/>
                </a:cubicBezTo>
                <a:cubicBezTo>
                  <a:pt x="3092027" y="948162"/>
                  <a:pt x="3125893" y="975256"/>
                  <a:pt x="3159760" y="931229"/>
                </a:cubicBezTo>
                <a:cubicBezTo>
                  <a:pt x="3193627" y="887202"/>
                  <a:pt x="3278293" y="743269"/>
                  <a:pt x="3332480" y="636589"/>
                </a:cubicBezTo>
                <a:cubicBezTo>
                  <a:pt x="3386667" y="529909"/>
                  <a:pt x="3466253" y="374122"/>
                  <a:pt x="3484880" y="291149"/>
                </a:cubicBezTo>
                <a:cubicBezTo>
                  <a:pt x="3503507" y="208176"/>
                  <a:pt x="3464560" y="145522"/>
                  <a:pt x="3444240" y="138749"/>
                </a:cubicBezTo>
                <a:cubicBezTo>
                  <a:pt x="3423920" y="131976"/>
                  <a:pt x="3412067" y="184469"/>
                  <a:pt x="3362960" y="250509"/>
                </a:cubicBezTo>
                <a:cubicBezTo>
                  <a:pt x="3313853" y="316549"/>
                  <a:pt x="3212253" y="446936"/>
                  <a:pt x="3149600" y="534989"/>
                </a:cubicBezTo>
                <a:cubicBezTo>
                  <a:pt x="3086947" y="623042"/>
                  <a:pt x="2993813" y="753429"/>
                  <a:pt x="2987040" y="778829"/>
                </a:cubicBezTo>
                <a:cubicBezTo>
                  <a:pt x="2980267" y="804229"/>
                  <a:pt x="3051387" y="780522"/>
                  <a:pt x="3108960" y="687389"/>
                </a:cubicBezTo>
                <a:cubicBezTo>
                  <a:pt x="3166533" y="594256"/>
                  <a:pt x="3285067" y="323322"/>
                  <a:pt x="3332480" y="220029"/>
                </a:cubicBezTo>
                <a:cubicBezTo>
                  <a:pt x="3379893" y="116736"/>
                  <a:pt x="3393440" y="101496"/>
                  <a:pt x="3393440" y="67629"/>
                </a:cubicBezTo>
                <a:cubicBezTo>
                  <a:pt x="3393440" y="33762"/>
                  <a:pt x="3388360" y="-30584"/>
                  <a:pt x="3332480" y="16829"/>
                </a:cubicBezTo>
                <a:cubicBezTo>
                  <a:pt x="3276600" y="64242"/>
                  <a:pt x="3134360" y="236962"/>
                  <a:pt x="3058160" y="352109"/>
                </a:cubicBezTo>
                <a:cubicBezTo>
                  <a:pt x="2981960" y="467256"/>
                  <a:pt x="2887133" y="667069"/>
                  <a:pt x="2875280" y="707709"/>
                </a:cubicBezTo>
                <a:cubicBezTo>
                  <a:pt x="2863427" y="748349"/>
                  <a:pt x="2932853" y="692469"/>
                  <a:pt x="2987040" y="595949"/>
                </a:cubicBezTo>
                <a:cubicBezTo>
                  <a:pt x="3041227" y="499429"/>
                  <a:pt x="3185160" y="204789"/>
                  <a:pt x="3200400" y="128589"/>
                </a:cubicBezTo>
                <a:cubicBezTo>
                  <a:pt x="3215640" y="52389"/>
                  <a:pt x="3137747" y="65936"/>
                  <a:pt x="3078480" y="138749"/>
                </a:cubicBezTo>
                <a:cubicBezTo>
                  <a:pt x="3019213" y="211562"/>
                  <a:pt x="2927773" y="424922"/>
                  <a:pt x="2844800" y="565469"/>
                </a:cubicBezTo>
                <a:cubicBezTo>
                  <a:pt x="2761827" y="706016"/>
                  <a:pt x="2639907" y="885509"/>
                  <a:pt x="2580640" y="982029"/>
                </a:cubicBezTo>
                <a:cubicBezTo>
                  <a:pt x="2521373" y="1078549"/>
                  <a:pt x="2497667" y="1139509"/>
                  <a:pt x="2489200" y="1144589"/>
                </a:cubicBezTo>
                <a:cubicBezTo>
                  <a:pt x="2480733" y="1149669"/>
                  <a:pt x="2558627" y="1071776"/>
                  <a:pt x="2529840" y="1012509"/>
                </a:cubicBezTo>
                <a:cubicBezTo>
                  <a:pt x="2501053" y="953242"/>
                  <a:pt x="2374053" y="817776"/>
                  <a:pt x="2316480" y="788989"/>
                </a:cubicBezTo>
                <a:cubicBezTo>
                  <a:pt x="2258907" y="760202"/>
                  <a:pt x="2194560" y="821162"/>
                  <a:pt x="2184400" y="839789"/>
                </a:cubicBezTo>
                <a:cubicBezTo>
                  <a:pt x="2174240" y="858416"/>
                  <a:pt x="2231813" y="858416"/>
                  <a:pt x="2255520" y="900749"/>
                </a:cubicBezTo>
                <a:cubicBezTo>
                  <a:pt x="2279227" y="943082"/>
                  <a:pt x="2314787" y="1009122"/>
                  <a:pt x="2326640" y="1093789"/>
                </a:cubicBezTo>
                <a:cubicBezTo>
                  <a:pt x="2338493" y="1178456"/>
                  <a:pt x="2340187" y="1339322"/>
                  <a:pt x="2326640" y="1408749"/>
                </a:cubicBezTo>
                <a:cubicBezTo>
                  <a:pt x="2313093" y="1478176"/>
                  <a:pt x="2280920" y="1469709"/>
                  <a:pt x="2245360" y="1510349"/>
                </a:cubicBezTo>
                <a:cubicBezTo>
                  <a:pt x="2209800" y="1550989"/>
                  <a:pt x="2106507" y="1601789"/>
                  <a:pt x="2113280" y="1652589"/>
                </a:cubicBezTo>
                <a:cubicBezTo>
                  <a:pt x="2120053" y="1703389"/>
                  <a:pt x="2226733" y="1742336"/>
                  <a:pt x="2286000" y="1815149"/>
                </a:cubicBezTo>
                <a:cubicBezTo>
                  <a:pt x="2345267" y="1887962"/>
                  <a:pt x="2448560" y="2016656"/>
                  <a:pt x="2468880" y="2089469"/>
                </a:cubicBezTo>
                <a:cubicBezTo>
                  <a:pt x="2489200" y="2162282"/>
                  <a:pt x="2394373" y="2260496"/>
                  <a:pt x="2407920" y="2252029"/>
                </a:cubicBezTo>
                <a:cubicBezTo>
                  <a:pt x="2421467" y="2243562"/>
                  <a:pt x="2517987" y="2035282"/>
                  <a:pt x="2550160" y="2038669"/>
                </a:cubicBezTo>
                <a:cubicBezTo>
                  <a:pt x="2582333" y="2042056"/>
                  <a:pt x="2592493" y="2174136"/>
                  <a:pt x="2600960" y="2272349"/>
                </a:cubicBezTo>
                <a:cubicBezTo>
                  <a:pt x="2609427" y="2370562"/>
                  <a:pt x="2614507" y="2578842"/>
                  <a:pt x="2600960" y="2627949"/>
                </a:cubicBezTo>
                <a:cubicBezTo>
                  <a:pt x="2587413" y="2677056"/>
                  <a:pt x="2526453" y="2639802"/>
                  <a:pt x="2519680" y="2566989"/>
                </a:cubicBezTo>
                <a:cubicBezTo>
                  <a:pt x="2512907" y="2494176"/>
                  <a:pt x="2533227" y="2296056"/>
                  <a:pt x="2560320" y="2191069"/>
                </a:cubicBezTo>
                <a:cubicBezTo>
                  <a:pt x="2587413" y="2086082"/>
                  <a:pt x="2611120" y="2016656"/>
                  <a:pt x="2682240" y="1937069"/>
                </a:cubicBezTo>
                <a:cubicBezTo>
                  <a:pt x="2753360" y="1857482"/>
                  <a:pt x="2883747" y="1815149"/>
                  <a:pt x="2987040" y="1713549"/>
                </a:cubicBezTo>
                <a:cubicBezTo>
                  <a:pt x="3090333" y="1611949"/>
                  <a:pt x="3224107" y="1398589"/>
                  <a:pt x="3302000" y="1327469"/>
                </a:cubicBezTo>
                <a:cubicBezTo>
                  <a:pt x="3379893" y="1256349"/>
                  <a:pt x="3439160" y="1276669"/>
                  <a:pt x="3454400" y="1286829"/>
                </a:cubicBezTo>
                <a:cubicBezTo>
                  <a:pt x="3469640" y="1296989"/>
                  <a:pt x="3422227" y="1337629"/>
                  <a:pt x="3393440" y="1388429"/>
                </a:cubicBezTo>
                <a:cubicBezTo>
                  <a:pt x="3364653" y="1439229"/>
                  <a:pt x="3313853" y="1530669"/>
                  <a:pt x="3281680" y="1591629"/>
                </a:cubicBezTo>
                <a:cubicBezTo>
                  <a:pt x="3249507" y="1652589"/>
                  <a:pt x="3234267" y="1718629"/>
                  <a:pt x="3200400" y="1754189"/>
                </a:cubicBezTo>
                <a:cubicBezTo>
                  <a:pt x="3166533" y="1789749"/>
                  <a:pt x="3112347" y="1766042"/>
                  <a:pt x="3078480" y="1804989"/>
                </a:cubicBezTo>
                <a:cubicBezTo>
                  <a:pt x="3044613" y="1843936"/>
                  <a:pt x="3003973" y="1915056"/>
                  <a:pt x="2997200" y="1987869"/>
                </a:cubicBezTo>
                <a:cubicBezTo>
                  <a:pt x="2990427" y="2060682"/>
                  <a:pt x="3027680" y="2147042"/>
                  <a:pt x="3037840" y="2241869"/>
                </a:cubicBezTo>
                <a:cubicBezTo>
                  <a:pt x="3048000" y="2336696"/>
                  <a:pt x="3024293" y="2439989"/>
                  <a:pt x="3058160" y="2556829"/>
                </a:cubicBezTo>
                <a:cubicBezTo>
                  <a:pt x="3092027" y="2673669"/>
                  <a:pt x="3168227" y="2824376"/>
                  <a:pt x="3241040" y="2942909"/>
                </a:cubicBezTo>
                <a:cubicBezTo>
                  <a:pt x="3313853" y="3061442"/>
                  <a:pt x="3395133" y="3166429"/>
                  <a:pt x="3495040" y="3268029"/>
                </a:cubicBezTo>
                <a:cubicBezTo>
                  <a:pt x="3594947" y="3369629"/>
                  <a:pt x="3840480" y="3552509"/>
                  <a:pt x="3840480" y="3552509"/>
                </a:cubicBezTo>
                <a:cubicBezTo>
                  <a:pt x="3942080" y="3635482"/>
                  <a:pt x="4058920" y="3745549"/>
                  <a:pt x="4104640" y="3765869"/>
                </a:cubicBezTo>
                <a:cubicBezTo>
                  <a:pt x="4150360" y="3786189"/>
                  <a:pt x="4133427" y="3720149"/>
                  <a:pt x="4114800" y="3674429"/>
                </a:cubicBezTo>
                <a:cubicBezTo>
                  <a:pt x="4096173" y="3628709"/>
                  <a:pt x="4053840" y="3572829"/>
                  <a:pt x="3992880" y="3491549"/>
                </a:cubicBezTo>
                <a:cubicBezTo>
                  <a:pt x="3931920" y="3410269"/>
                  <a:pt x="3860800" y="3296816"/>
                  <a:pt x="3749040" y="3186749"/>
                </a:cubicBezTo>
                <a:cubicBezTo>
                  <a:pt x="3637280" y="3076682"/>
                  <a:pt x="3425613" y="2992016"/>
                  <a:pt x="3322320" y="2831149"/>
                </a:cubicBezTo>
                <a:cubicBezTo>
                  <a:pt x="3219027" y="2670282"/>
                  <a:pt x="3168227" y="2336696"/>
                  <a:pt x="3129280" y="2221549"/>
                </a:cubicBezTo>
                <a:cubicBezTo>
                  <a:pt x="3090333" y="2106402"/>
                  <a:pt x="3115733" y="2119949"/>
                  <a:pt x="3088640" y="2140269"/>
                </a:cubicBezTo>
                <a:cubicBezTo>
                  <a:pt x="3061547" y="2160589"/>
                  <a:pt x="3031067" y="2296056"/>
                  <a:pt x="2966720" y="2343469"/>
                </a:cubicBezTo>
                <a:cubicBezTo>
                  <a:pt x="2902373" y="2390882"/>
                  <a:pt x="2771987" y="2401042"/>
                  <a:pt x="2702560" y="2424749"/>
                </a:cubicBezTo>
                <a:cubicBezTo>
                  <a:pt x="2633133" y="2448456"/>
                  <a:pt x="2582333" y="2438296"/>
                  <a:pt x="2550160" y="2485709"/>
                </a:cubicBezTo>
                <a:cubicBezTo>
                  <a:pt x="2517987" y="2533122"/>
                  <a:pt x="2485813" y="2599162"/>
                  <a:pt x="2509520" y="2709229"/>
                </a:cubicBezTo>
                <a:cubicBezTo>
                  <a:pt x="2533227" y="2819296"/>
                  <a:pt x="2629747" y="3034349"/>
                  <a:pt x="2692400" y="3146109"/>
                </a:cubicBezTo>
                <a:cubicBezTo>
                  <a:pt x="2755053" y="3257869"/>
                  <a:pt x="2800773" y="3361162"/>
                  <a:pt x="2885440" y="3379789"/>
                </a:cubicBezTo>
                <a:cubicBezTo>
                  <a:pt x="2970107" y="3398416"/>
                  <a:pt x="3119120" y="3312056"/>
                  <a:pt x="3200400" y="3257869"/>
                </a:cubicBezTo>
                <a:cubicBezTo>
                  <a:pt x="3281680" y="3203682"/>
                  <a:pt x="3344333" y="3119016"/>
                  <a:pt x="3373120" y="3054669"/>
                </a:cubicBezTo>
                <a:cubicBezTo>
                  <a:pt x="3401907" y="2990322"/>
                  <a:pt x="3403600" y="2870096"/>
                  <a:pt x="3373120" y="2871789"/>
                </a:cubicBezTo>
                <a:cubicBezTo>
                  <a:pt x="3342640" y="2873482"/>
                  <a:pt x="3239347" y="2964922"/>
                  <a:pt x="3190240" y="3064829"/>
                </a:cubicBezTo>
                <a:cubicBezTo>
                  <a:pt x="3141133" y="3164736"/>
                  <a:pt x="3129280" y="3396722"/>
                  <a:pt x="3078480" y="3471229"/>
                </a:cubicBezTo>
                <a:cubicBezTo>
                  <a:pt x="3027680" y="3545736"/>
                  <a:pt x="2932853" y="3533882"/>
                  <a:pt x="2885440" y="3511869"/>
                </a:cubicBezTo>
                <a:cubicBezTo>
                  <a:pt x="2838027" y="3489856"/>
                  <a:pt x="2812627" y="3356082"/>
                  <a:pt x="2794000" y="3339149"/>
                </a:cubicBezTo>
                <a:cubicBezTo>
                  <a:pt x="2775373" y="3322216"/>
                  <a:pt x="2768600" y="3359469"/>
                  <a:pt x="2773680" y="3410269"/>
                </a:cubicBezTo>
                <a:cubicBezTo>
                  <a:pt x="2778760" y="3461069"/>
                  <a:pt x="2761827" y="3582989"/>
                  <a:pt x="2824480" y="3643949"/>
                </a:cubicBezTo>
                <a:cubicBezTo>
                  <a:pt x="2887133" y="3704909"/>
                  <a:pt x="3054773" y="3735389"/>
                  <a:pt x="3149600" y="3776029"/>
                </a:cubicBezTo>
                <a:cubicBezTo>
                  <a:pt x="3244427" y="3816669"/>
                  <a:pt x="3393440" y="3887789"/>
                  <a:pt x="3393440" y="3887789"/>
                </a:cubicBezTo>
                <a:cubicBezTo>
                  <a:pt x="3511973" y="3943669"/>
                  <a:pt x="3718560" y="4067282"/>
                  <a:pt x="3860800" y="4111309"/>
                </a:cubicBezTo>
                <a:cubicBezTo>
                  <a:pt x="4003040" y="4155336"/>
                  <a:pt x="4246880" y="4151949"/>
                  <a:pt x="4246880" y="4151949"/>
                </a:cubicBezTo>
                <a:cubicBezTo>
                  <a:pt x="4380653" y="4165496"/>
                  <a:pt x="4558453" y="4173962"/>
                  <a:pt x="4663440" y="4192589"/>
                </a:cubicBezTo>
                <a:cubicBezTo>
                  <a:pt x="4768427" y="4211216"/>
                  <a:pt x="4822613" y="4237462"/>
                  <a:pt x="4876800" y="426370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62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DB780-7DA2-FDE5-2E78-7758A3F1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25FCEF-8B46-49CA-7169-EDE88921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AE1FDB-9262-31F1-5BCA-F254FCD8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Salzburg Global - Asia Peace Innovators Forum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F2547A-AFF2-E8E4-4364-36C800AA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50C0F3F-E197-396B-C052-2156C827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60" y="771524"/>
            <a:ext cx="9763699" cy="1325880"/>
          </a:xfrm>
        </p:spPr>
        <p:txBody>
          <a:bodyPr/>
          <a:lstStyle/>
          <a:p>
            <a:r>
              <a:rPr lang="en-US" dirty="0">
                <a:solidFill>
                  <a:srgbClr val="F0AC15"/>
                </a:solidFill>
              </a:rPr>
              <a:t>next </a:t>
            </a:r>
            <a:r>
              <a:rPr lang="en-US" dirty="0">
                <a:solidFill>
                  <a:srgbClr val="0A3358"/>
                </a:solidFill>
              </a:rPr>
              <a:t>steps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32EC51D-7D20-9CF6-03D1-2CE66CD231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65261" y="1713053"/>
            <a:ext cx="9296340" cy="4255364"/>
          </a:xfrm>
        </p:spPr>
        <p:txBody>
          <a:bodyPr anchor="t" anchorCtr="0"/>
          <a:lstStyle/>
          <a:p>
            <a:pPr>
              <a:lnSpc>
                <a:spcPts val="2400"/>
              </a:lnSpc>
            </a:pPr>
            <a:r>
              <a:rPr lang="en-US" sz="1800" b="0" cap="none" dirty="0">
                <a:solidFill>
                  <a:schemeClr val="tx1"/>
                </a:solidFill>
              </a:rPr>
              <a:t>Ask to Salzburg Global &amp; Fellows: 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cap="none" dirty="0">
                <a:solidFill>
                  <a:schemeClr val="tx1"/>
                </a:solidFill>
              </a:rPr>
              <a:t>Would you be willing to help us write visions of peace?</a:t>
            </a:r>
            <a:r>
              <a:rPr lang="en-US" sz="1800" b="0" dirty="0"/>
              <a:t> </a:t>
            </a:r>
            <a:endParaRPr lang="en-US" sz="1800" b="0" cap="none" dirty="0">
              <a:solidFill>
                <a:schemeClr val="tx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1800" b="0" cap="none" dirty="0">
                <a:solidFill>
                  <a:schemeClr val="tx1"/>
                </a:solidFill>
              </a:rPr>
              <a:t>Next steps: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cap="none" dirty="0">
                <a:solidFill>
                  <a:schemeClr val="tx1"/>
                </a:solidFill>
              </a:rPr>
              <a:t>Organizing products and logistics 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cap="none" dirty="0">
                <a:solidFill>
                  <a:schemeClr val="tx1"/>
                </a:solidFill>
              </a:rPr>
              <a:t>Mapping the travel itinerary 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cap="none" dirty="0">
                <a:solidFill>
                  <a:schemeClr val="tx1"/>
                </a:solidFill>
              </a:rPr>
              <a:t>Building online portal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cap="none" dirty="0">
                <a:solidFill>
                  <a:schemeClr val="tx1"/>
                </a:solidFill>
              </a:rPr>
              <a:t>Applying for seed funding</a:t>
            </a:r>
          </a:p>
          <a:p>
            <a:pPr marL="742950" lvl="1" indent="-28575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Party hard! ;)</a:t>
            </a:r>
            <a:endParaRPr lang="en-US" sz="1800" b="0" cap="none" dirty="0">
              <a:solidFill>
                <a:schemeClr val="tx1"/>
              </a:solidFill>
            </a:endParaRPr>
          </a:p>
          <a:p>
            <a:pPr lvl="1">
              <a:lnSpc>
                <a:spcPts val="2400"/>
              </a:lnSpc>
            </a:pPr>
            <a:endParaRPr lang="en-US" sz="1800" b="0" cap="none" dirty="0">
              <a:solidFill>
                <a:schemeClr val="tx1"/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935163-43AF-899E-7079-E2E8E59DEE6C}"/>
              </a:ext>
            </a:extLst>
          </p:cNvPr>
          <p:cNvGrpSpPr>
            <a:grpSpLocks noChangeAspect="1"/>
          </p:cNvGrpSpPr>
          <p:nvPr/>
        </p:nvGrpSpPr>
        <p:grpSpPr>
          <a:xfrm>
            <a:off x="689534" y="2603613"/>
            <a:ext cx="9847793" cy="3611311"/>
            <a:chOff x="2392369" y="2385848"/>
            <a:chExt cx="9143024" cy="335286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440BE79-69AE-1A6F-7A45-2BAE703CB4C0}"/>
                </a:ext>
              </a:extLst>
            </p:cNvPr>
            <p:cNvSpPr/>
            <p:nvPr/>
          </p:nvSpPr>
          <p:spPr>
            <a:xfrm>
              <a:off x="2392369" y="2629313"/>
              <a:ext cx="9143024" cy="3085594"/>
            </a:xfrm>
            <a:custGeom>
              <a:avLst/>
              <a:gdLst>
                <a:gd name="connsiteX0" fmla="*/ 0 w 8252460"/>
                <a:gd name="connsiteY0" fmla="*/ 3804671 h 3864524"/>
                <a:gd name="connsiteX1" fmla="*/ 1584960 w 8252460"/>
                <a:gd name="connsiteY1" fmla="*/ 3804671 h 3864524"/>
                <a:gd name="connsiteX2" fmla="*/ 1729740 w 8252460"/>
                <a:gd name="connsiteY2" fmla="*/ 3804671 h 3864524"/>
                <a:gd name="connsiteX3" fmla="*/ 1714500 w 8252460"/>
                <a:gd name="connsiteY3" fmla="*/ 3858011 h 3864524"/>
                <a:gd name="connsiteX4" fmla="*/ 1623060 w 8252460"/>
                <a:gd name="connsiteY4" fmla="*/ 3743711 h 3864524"/>
                <a:gd name="connsiteX5" fmla="*/ 1691640 w 8252460"/>
                <a:gd name="connsiteY5" fmla="*/ 3080771 h 3864524"/>
                <a:gd name="connsiteX6" fmla="*/ 1699260 w 8252460"/>
                <a:gd name="connsiteY6" fmla="*/ 2905511 h 3864524"/>
                <a:gd name="connsiteX7" fmla="*/ 1645920 w 8252460"/>
                <a:gd name="connsiteY7" fmla="*/ 2836931 h 3864524"/>
                <a:gd name="connsiteX8" fmla="*/ 1638300 w 8252460"/>
                <a:gd name="connsiteY8" fmla="*/ 2935991 h 3864524"/>
                <a:gd name="connsiteX9" fmla="*/ 2011680 w 8252460"/>
                <a:gd name="connsiteY9" fmla="*/ 3042671 h 3864524"/>
                <a:gd name="connsiteX10" fmla="*/ 2202180 w 8252460"/>
                <a:gd name="connsiteY10" fmla="*/ 2981711 h 3864524"/>
                <a:gd name="connsiteX11" fmla="*/ 2171700 w 8252460"/>
                <a:gd name="connsiteY11" fmla="*/ 2897891 h 3864524"/>
                <a:gd name="connsiteX12" fmla="*/ 2286000 w 8252460"/>
                <a:gd name="connsiteY12" fmla="*/ 2288291 h 3864524"/>
                <a:gd name="connsiteX13" fmla="*/ 2286000 w 8252460"/>
                <a:gd name="connsiteY13" fmla="*/ 1488191 h 3864524"/>
                <a:gd name="connsiteX14" fmla="*/ 2263140 w 8252460"/>
                <a:gd name="connsiteY14" fmla="*/ 1061471 h 3864524"/>
                <a:gd name="connsiteX15" fmla="*/ 2240280 w 8252460"/>
                <a:gd name="connsiteY15" fmla="*/ 939551 h 3864524"/>
                <a:gd name="connsiteX16" fmla="*/ 2278380 w 8252460"/>
                <a:gd name="connsiteY16" fmla="*/ 977651 h 3864524"/>
                <a:gd name="connsiteX17" fmla="*/ 2392680 w 8252460"/>
                <a:gd name="connsiteY17" fmla="*/ 1107191 h 3864524"/>
                <a:gd name="connsiteX18" fmla="*/ 2590800 w 8252460"/>
                <a:gd name="connsiteY18" fmla="*/ 1061471 h 3864524"/>
                <a:gd name="connsiteX19" fmla="*/ 2667000 w 8252460"/>
                <a:gd name="connsiteY19" fmla="*/ 909071 h 3864524"/>
                <a:gd name="connsiteX20" fmla="*/ 2621280 w 8252460"/>
                <a:gd name="connsiteY20" fmla="*/ 741431 h 3864524"/>
                <a:gd name="connsiteX21" fmla="*/ 2628900 w 8252460"/>
                <a:gd name="connsiteY21" fmla="*/ 657611 h 3864524"/>
                <a:gd name="connsiteX22" fmla="*/ 2560320 w 8252460"/>
                <a:gd name="connsiteY22" fmla="*/ 672851 h 3864524"/>
                <a:gd name="connsiteX23" fmla="*/ 2415540 w 8252460"/>
                <a:gd name="connsiteY23" fmla="*/ 573791 h 3864524"/>
                <a:gd name="connsiteX24" fmla="*/ 2240280 w 8252460"/>
                <a:gd name="connsiteY24" fmla="*/ 573791 h 3864524"/>
                <a:gd name="connsiteX25" fmla="*/ 2270760 w 8252460"/>
                <a:gd name="connsiteY25" fmla="*/ 604271 h 3864524"/>
                <a:gd name="connsiteX26" fmla="*/ 2202180 w 8252460"/>
                <a:gd name="connsiteY26" fmla="*/ 733811 h 3864524"/>
                <a:gd name="connsiteX27" fmla="*/ 2225040 w 8252460"/>
                <a:gd name="connsiteY27" fmla="*/ 924311 h 3864524"/>
                <a:gd name="connsiteX28" fmla="*/ 2202180 w 8252460"/>
                <a:gd name="connsiteY28" fmla="*/ 924311 h 3864524"/>
                <a:gd name="connsiteX29" fmla="*/ 2171700 w 8252460"/>
                <a:gd name="connsiteY29" fmla="*/ 825251 h 3864524"/>
                <a:gd name="connsiteX30" fmla="*/ 2194560 w 8252460"/>
                <a:gd name="connsiteY30" fmla="*/ 787151 h 3864524"/>
                <a:gd name="connsiteX31" fmla="*/ 2156460 w 8252460"/>
                <a:gd name="connsiteY31" fmla="*/ 657611 h 3864524"/>
                <a:gd name="connsiteX32" fmla="*/ 2194560 w 8252460"/>
                <a:gd name="connsiteY32" fmla="*/ 543311 h 3864524"/>
                <a:gd name="connsiteX33" fmla="*/ 2217420 w 8252460"/>
                <a:gd name="connsiteY33" fmla="*/ 543311 h 3864524"/>
                <a:gd name="connsiteX34" fmla="*/ 2225040 w 8252460"/>
                <a:gd name="connsiteY34" fmla="*/ 520451 h 3864524"/>
                <a:gd name="connsiteX35" fmla="*/ 2217420 w 8252460"/>
                <a:gd name="connsiteY35" fmla="*/ 497591 h 3864524"/>
                <a:gd name="connsiteX36" fmla="*/ 2369820 w 8252460"/>
                <a:gd name="connsiteY36" fmla="*/ 444251 h 3864524"/>
                <a:gd name="connsiteX37" fmla="*/ 2575560 w 8252460"/>
                <a:gd name="connsiteY37" fmla="*/ 474731 h 3864524"/>
                <a:gd name="connsiteX38" fmla="*/ 2682240 w 8252460"/>
                <a:gd name="connsiteY38" fmla="*/ 672851 h 3864524"/>
                <a:gd name="connsiteX39" fmla="*/ 2667000 w 8252460"/>
                <a:gd name="connsiteY39" fmla="*/ 848111 h 3864524"/>
                <a:gd name="connsiteX40" fmla="*/ 2598420 w 8252460"/>
                <a:gd name="connsiteY40" fmla="*/ 1152911 h 3864524"/>
                <a:gd name="connsiteX41" fmla="*/ 2948940 w 8252460"/>
                <a:gd name="connsiteY41" fmla="*/ 1541531 h 3864524"/>
                <a:gd name="connsiteX42" fmla="*/ 2880360 w 8252460"/>
                <a:gd name="connsiteY42" fmla="*/ 1762511 h 3864524"/>
                <a:gd name="connsiteX43" fmla="*/ 2880360 w 8252460"/>
                <a:gd name="connsiteY43" fmla="*/ 1610111 h 3864524"/>
                <a:gd name="connsiteX44" fmla="*/ 2941320 w 8252460"/>
                <a:gd name="connsiteY44" fmla="*/ 1533911 h 3864524"/>
                <a:gd name="connsiteX45" fmla="*/ 3154680 w 8252460"/>
                <a:gd name="connsiteY45" fmla="*/ 1838711 h 3864524"/>
                <a:gd name="connsiteX46" fmla="*/ 3253740 w 8252460"/>
                <a:gd name="connsiteY46" fmla="*/ 1899671 h 3864524"/>
                <a:gd name="connsiteX47" fmla="*/ 3238500 w 8252460"/>
                <a:gd name="connsiteY47" fmla="*/ 2074931 h 3864524"/>
                <a:gd name="connsiteX48" fmla="*/ 3177540 w 8252460"/>
                <a:gd name="connsiteY48" fmla="*/ 2067311 h 3864524"/>
                <a:gd name="connsiteX49" fmla="*/ 3223260 w 8252460"/>
                <a:gd name="connsiteY49" fmla="*/ 1983491 h 3864524"/>
                <a:gd name="connsiteX50" fmla="*/ 3383280 w 8252460"/>
                <a:gd name="connsiteY50" fmla="*/ 1914911 h 3864524"/>
                <a:gd name="connsiteX51" fmla="*/ 3390900 w 8252460"/>
                <a:gd name="connsiteY51" fmla="*/ 1945391 h 3864524"/>
                <a:gd name="connsiteX52" fmla="*/ 3261360 w 8252460"/>
                <a:gd name="connsiteY52" fmla="*/ 2280671 h 3864524"/>
                <a:gd name="connsiteX53" fmla="*/ 3200400 w 8252460"/>
                <a:gd name="connsiteY53" fmla="*/ 2257811 h 3864524"/>
                <a:gd name="connsiteX54" fmla="*/ 3192780 w 8252460"/>
                <a:gd name="connsiteY54" fmla="*/ 2189231 h 3864524"/>
                <a:gd name="connsiteX55" fmla="*/ 3459480 w 8252460"/>
                <a:gd name="connsiteY55" fmla="*/ 2273051 h 3864524"/>
                <a:gd name="connsiteX56" fmla="*/ 4046220 w 8252460"/>
                <a:gd name="connsiteY56" fmla="*/ 2128271 h 3864524"/>
                <a:gd name="connsiteX57" fmla="*/ 4152900 w 8252460"/>
                <a:gd name="connsiteY57" fmla="*/ 1983491 h 3864524"/>
                <a:gd name="connsiteX58" fmla="*/ 4091940 w 8252460"/>
                <a:gd name="connsiteY58" fmla="*/ 1808231 h 3864524"/>
                <a:gd name="connsiteX59" fmla="*/ 4046220 w 8252460"/>
                <a:gd name="connsiteY59" fmla="*/ 1831091 h 3864524"/>
                <a:gd name="connsiteX60" fmla="*/ 4008120 w 8252460"/>
                <a:gd name="connsiteY60" fmla="*/ 1960631 h 3864524"/>
                <a:gd name="connsiteX61" fmla="*/ 4053840 w 8252460"/>
                <a:gd name="connsiteY61" fmla="*/ 1953011 h 3864524"/>
                <a:gd name="connsiteX62" fmla="*/ 4038600 w 8252460"/>
                <a:gd name="connsiteY62" fmla="*/ 1853951 h 3864524"/>
                <a:gd name="connsiteX63" fmla="*/ 3939540 w 8252460"/>
                <a:gd name="connsiteY63" fmla="*/ 1853951 h 3864524"/>
                <a:gd name="connsiteX64" fmla="*/ 3939540 w 8252460"/>
                <a:gd name="connsiteY64" fmla="*/ 1960631 h 3864524"/>
                <a:gd name="connsiteX65" fmla="*/ 3939540 w 8252460"/>
                <a:gd name="connsiteY65" fmla="*/ 1983491 h 3864524"/>
                <a:gd name="connsiteX66" fmla="*/ 3726180 w 8252460"/>
                <a:gd name="connsiteY66" fmla="*/ 2029211 h 3864524"/>
                <a:gd name="connsiteX67" fmla="*/ 3512820 w 8252460"/>
                <a:gd name="connsiteY67" fmla="*/ 2052071 h 3864524"/>
                <a:gd name="connsiteX68" fmla="*/ 3390900 w 8252460"/>
                <a:gd name="connsiteY68" fmla="*/ 2082551 h 3864524"/>
                <a:gd name="connsiteX69" fmla="*/ 3276600 w 8252460"/>
                <a:gd name="connsiteY69" fmla="*/ 2021591 h 3864524"/>
                <a:gd name="connsiteX70" fmla="*/ 3154680 w 8252460"/>
                <a:gd name="connsiteY70" fmla="*/ 2196851 h 3864524"/>
                <a:gd name="connsiteX71" fmla="*/ 2918460 w 8252460"/>
                <a:gd name="connsiteY71" fmla="*/ 2036831 h 3864524"/>
                <a:gd name="connsiteX72" fmla="*/ 2796540 w 8252460"/>
                <a:gd name="connsiteY72" fmla="*/ 1945391 h 3864524"/>
                <a:gd name="connsiteX73" fmla="*/ 2849880 w 8252460"/>
                <a:gd name="connsiteY73" fmla="*/ 1876811 h 3864524"/>
                <a:gd name="connsiteX74" fmla="*/ 2773680 w 8252460"/>
                <a:gd name="connsiteY74" fmla="*/ 2143511 h 3864524"/>
                <a:gd name="connsiteX75" fmla="*/ 2827020 w 8252460"/>
                <a:gd name="connsiteY75" fmla="*/ 2722631 h 3864524"/>
                <a:gd name="connsiteX76" fmla="*/ 2872740 w 8252460"/>
                <a:gd name="connsiteY76" fmla="*/ 2943611 h 3864524"/>
                <a:gd name="connsiteX77" fmla="*/ 2712720 w 8252460"/>
                <a:gd name="connsiteY77" fmla="*/ 2943611 h 3864524"/>
                <a:gd name="connsiteX78" fmla="*/ 2590800 w 8252460"/>
                <a:gd name="connsiteY78" fmla="*/ 2943611 h 3864524"/>
                <a:gd name="connsiteX79" fmla="*/ 2537460 w 8252460"/>
                <a:gd name="connsiteY79" fmla="*/ 2806451 h 3864524"/>
                <a:gd name="connsiteX80" fmla="*/ 2575560 w 8252460"/>
                <a:gd name="connsiteY80" fmla="*/ 2737871 h 3864524"/>
                <a:gd name="connsiteX81" fmla="*/ 2750820 w 8252460"/>
                <a:gd name="connsiteY81" fmla="*/ 2951231 h 3864524"/>
                <a:gd name="connsiteX82" fmla="*/ 2849880 w 8252460"/>
                <a:gd name="connsiteY82" fmla="*/ 3446531 h 3864524"/>
                <a:gd name="connsiteX83" fmla="*/ 2849880 w 8252460"/>
                <a:gd name="connsiteY83" fmla="*/ 3758951 h 3864524"/>
                <a:gd name="connsiteX84" fmla="*/ 2651760 w 8252460"/>
                <a:gd name="connsiteY84" fmla="*/ 3644651 h 3864524"/>
                <a:gd name="connsiteX85" fmla="*/ 2453640 w 8252460"/>
                <a:gd name="connsiteY85" fmla="*/ 3728471 h 3864524"/>
                <a:gd name="connsiteX86" fmla="*/ 2308860 w 8252460"/>
                <a:gd name="connsiteY86" fmla="*/ 3446531 h 3864524"/>
                <a:gd name="connsiteX87" fmla="*/ 2308860 w 8252460"/>
                <a:gd name="connsiteY87" fmla="*/ 3248411 h 3864524"/>
                <a:gd name="connsiteX88" fmla="*/ 2583180 w 8252460"/>
                <a:gd name="connsiteY88" fmla="*/ 3202691 h 3864524"/>
                <a:gd name="connsiteX89" fmla="*/ 2308860 w 8252460"/>
                <a:gd name="connsiteY89" fmla="*/ 3217931 h 3864524"/>
                <a:gd name="connsiteX90" fmla="*/ 2529840 w 8252460"/>
                <a:gd name="connsiteY90" fmla="*/ 3118871 h 3864524"/>
                <a:gd name="connsiteX91" fmla="*/ 2415540 w 8252460"/>
                <a:gd name="connsiteY91" fmla="*/ 3042671 h 3864524"/>
                <a:gd name="connsiteX92" fmla="*/ 2263140 w 8252460"/>
                <a:gd name="connsiteY92" fmla="*/ 3240791 h 3864524"/>
                <a:gd name="connsiteX93" fmla="*/ 2232660 w 8252460"/>
                <a:gd name="connsiteY93" fmla="*/ 3713231 h 3864524"/>
                <a:gd name="connsiteX94" fmla="*/ 2179320 w 8252460"/>
                <a:gd name="connsiteY94" fmla="*/ 3827531 h 3864524"/>
                <a:gd name="connsiteX95" fmla="*/ 2019300 w 8252460"/>
                <a:gd name="connsiteY95" fmla="*/ 3797051 h 3864524"/>
                <a:gd name="connsiteX96" fmla="*/ 3070860 w 8252460"/>
                <a:gd name="connsiteY96" fmla="*/ 3797051 h 3864524"/>
                <a:gd name="connsiteX97" fmla="*/ 3162300 w 8252460"/>
                <a:gd name="connsiteY97" fmla="*/ 3835151 h 3864524"/>
                <a:gd name="connsiteX98" fmla="*/ 3131820 w 8252460"/>
                <a:gd name="connsiteY98" fmla="*/ 3477011 h 3864524"/>
                <a:gd name="connsiteX99" fmla="*/ 3078480 w 8252460"/>
                <a:gd name="connsiteY99" fmla="*/ 2951231 h 3864524"/>
                <a:gd name="connsiteX100" fmla="*/ 2964180 w 8252460"/>
                <a:gd name="connsiteY100" fmla="*/ 2928371 h 3864524"/>
                <a:gd name="connsiteX101" fmla="*/ 3009900 w 8252460"/>
                <a:gd name="connsiteY101" fmla="*/ 3012191 h 3864524"/>
                <a:gd name="connsiteX102" fmla="*/ 3368040 w 8252460"/>
                <a:gd name="connsiteY102" fmla="*/ 3004571 h 3864524"/>
                <a:gd name="connsiteX103" fmla="*/ 3375660 w 8252460"/>
                <a:gd name="connsiteY103" fmla="*/ 2349251 h 3864524"/>
                <a:gd name="connsiteX104" fmla="*/ 3345180 w 8252460"/>
                <a:gd name="connsiteY104" fmla="*/ 2737871 h 3864524"/>
                <a:gd name="connsiteX105" fmla="*/ 3657600 w 8252460"/>
                <a:gd name="connsiteY105" fmla="*/ 2737871 h 3864524"/>
                <a:gd name="connsiteX106" fmla="*/ 3611880 w 8252460"/>
                <a:gd name="connsiteY106" fmla="*/ 2402591 h 3864524"/>
                <a:gd name="connsiteX107" fmla="*/ 3688080 w 8252460"/>
                <a:gd name="connsiteY107" fmla="*/ 2905511 h 3864524"/>
                <a:gd name="connsiteX108" fmla="*/ 4015740 w 8252460"/>
                <a:gd name="connsiteY108" fmla="*/ 2943611 h 3864524"/>
                <a:gd name="connsiteX109" fmla="*/ 3992880 w 8252460"/>
                <a:gd name="connsiteY109" fmla="*/ 2798831 h 3864524"/>
                <a:gd name="connsiteX110" fmla="*/ 4122420 w 8252460"/>
                <a:gd name="connsiteY110" fmla="*/ 3431291 h 3864524"/>
                <a:gd name="connsiteX111" fmla="*/ 4107180 w 8252460"/>
                <a:gd name="connsiteY111" fmla="*/ 3812291 h 3864524"/>
                <a:gd name="connsiteX112" fmla="*/ 3878580 w 8252460"/>
                <a:gd name="connsiteY112" fmla="*/ 3842771 h 3864524"/>
                <a:gd name="connsiteX113" fmla="*/ 3764280 w 8252460"/>
                <a:gd name="connsiteY113" fmla="*/ 3743711 h 3864524"/>
                <a:gd name="connsiteX114" fmla="*/ 3634740 w 8252460"/>
                <a:gd name="connsiteY114" fmla="*/ 3179831 h 3864524"/>
                <a:gd name="connsiteX115" fmla="*/ 3573780 w 8252460"/>
                <a:gd name="connsiteY115" fmla="*/ 3019811 h 3864524"/>
                <a:gd name="connsiteX116" fmla="*/ 3771900 w 8252460"/>
                <a:gd name="connsiteY116" fmla="*/ 3096011 h 3864524"/>
                <a:gd name="connsiteX117" fmla="*/ 3634740 w 8252460"/>
                <a:gd name="connsiteY117" fmla="*/ 2951231 h 3864524"/>
                <a:gd name="connsiteX118" fmla="*/ 3497580 w 8252460"/>
                <a:gd name="connsiteY118" fmla="*/ 3751331 h 3864524"/>
                <a:gd name="connsiteX119" fmla="*/ 3520440 w 8252460"/>
                <a:gd name="connsiteY119" fmla="*/ 3187451 h 3864524"/>
                <a:gd name="connsiteX120" fmla="*/ 3451860 w 8252460"/>
                <a:gd name="connsiteY120" fmla="*/ 2920751 h 3864524"/>
                <a:gd name="connsiteX121" fmla="*/ 3581400 w 8252460"/>
                <a:gd name="connsiteY121" fmla="*/ 2859791 h 3864524"/>
                <a:gd name="connsiteX122" fmla="*/ 3497580 w 8252460"/>
                <a:gd name="connsiteY122" fmla="*/ 2951231 h 3864524"/>
                <a:gd name="connsiteX123" fmla="*/ 3253740 w 8252460"/>
                <a:gd name="connsiteY123" fmla="*/ 2989331 h 3864524"/>
                <a:gd name="connsiteX124" fmla="*/ 2956560 w 8252460"/>
                <a:gd name="connsiteY124" fmla="*/ 2821691 h 3864524"/>
                <a:gd name="connsiteX125" fmla="*/ 3009900 w 8252460"/>
                <a:gd name="connsiteY125" fmla="*/ 2387351 h 3864524"/>
                <a:gd name="connsiteX126" fmla="*/ 3009900 w 8252460"/>
                <a:gd name="connsiteY126" fmla="*/ 2074931 h 3864524"/>
                <a:gd name="connsiteX127" fmla="*/ 3055620 w 8252460"/>
                <a:gd name="connsiteY127" fmla="*/ 1983491 h 3864524"/>
                <a:gd name="connsiteX128" fmla="*/ 2941320 w 8252460"/>
                <a:gd name="connsiteY128" fmla="*/ 1914911 h 3864524"/>
                <a:gd name="connsiteX129" fmla="*/ 3078480 w 8252460"/>
                <a:gd name="connsiteY129" fmla="*/ 1838711 h 3864524"/>
                <a:gd name="connsiteX130" fmla="*/ 2964180 w 8252460"/>
                <a:gd name="connsiteY130" fmla="*/ 1777751 h 3864524"/>
                <a:gd name="connsiteX131" fmla="*/ 3009900 w 8252460"/>
                <a:gd name="connsiteY131" fmla="*/ 1572011 h 3864524"/>
                <a:gd name="connsiteX132" fmla="*/ 2788920 w 8252460"/>
                <a:gd name="connsiteY132" fmla="*/ 870971 h 3864524"/>
                <a:gd name="connsiteX133" fmla="*/ 2743200 w 8252460"/>
                <a:gd name="connsiteY133" fmla="*/ 505211 h 3864524"/>
                <a:gd name="connsiteX134" fmla="*/ 2887980 w 8252460"/>
                <a:gd name="connsiteY134" fmla="*/ 421391 h 3864524"/>
                <a:gd name="connsiteX135" fmla="*/ 2910840 w 8252460"/>
                <a:gd name="connsiteY135" fmla="*/ 352811 h 3864524"/>
                <a:gd name="connsiteX136" fmla="*/ 2872740 w 8252460"/>
                <a:gd name="connsiteY136" fmla="*/ 314711 h 3864524"/>
                <a:gd name="connsiteX137" fmla="*/ 2705100 w 8252460"/>
                <a:gd name="connsiteY137" fmla="*/ 314711 h 3864524"/>
                <a:gd name="connsiteX138" fmla="*/ 2735580 w 8252460"/>
                <a:gd name="connsiteY138" fmla="*/ 360431 h 3864524"/>
                <a:gd name="connsiteX139" fmla="*/ 2750820 w 8252460"/>
                <a:gd name="connsiteY139" fmla="*/ 322331 h 3864524"/>
                <a:gd name="connsiteX140" fmla="*/ 2651760 w 8252460"/>
                <a:gd name="connsiteY140" fmla="*/ 169931 h 3864524"/>
                <a:gd name="connsiteX141" fmla="*/ 2712720 w 8252460"/>
                <a:gd name="connsiteY141" fmla="*/ 2291 h 3864524"/>
                <a:gd name="connsiteX142" fmla="*/ 2819400 w 8252460"/>
                <a:gd name="connsiteY142" fmla="*/ 78491 h 3864524"/>
                <a:gd name="connsiteX143" fmla="*/ 2819400 w 8252460"/>
                <a:gd name="connsiteY143" fmla="*/ 162311 h 3864524"/>
                <a:gd name="connsiteX144" fmla="*/ 2766060 w 8252460"/>
                <a:gd name="connsiteY144" fmla="*/ 169931 h 3864524"/>
                <a:gd name="connsiteX145" fmla="*/ 2743200 w 8252460"/>
                <a:gd name="connsiteY145" fmla="*/ 131831 h 3864524"/>
                <a:gd name="connsiteX146" fmla="*/ 2887980 w 8252460"/>
                <a:gd name="connsiteY146" fmla="*/ 124211 h 3864524"/>
                <a:gd name="connsiteX147" fmla="*/ 2903220 w 8252460"/>
                <a:gd name="connsiteY147" fmla="*/ 337571 h 3864524"/>
                <a:gd name="connsiteX148" fmla="*/ 3055620 w 8252460"/>
                <a:gd name="connsiteY148" fmla="*/ 1099571 h 3864524"/>
                <a:gd name="connsiteX149" fmla="*/ 3200400 w 8252460"/>
                <a:gd name="connsiteY149" fmla="*/ 1396751 h 3864524"/>
                <a:gd name="connsiteX150" fmla="*/ 3299460 w 8252460"/>
                <a:gd name="connsiteY150" fmla="*/ 1503431 h 3864524"/>
                <a:gd name="connsiteX151" fmla="*/ 3352800 w 8252460"/>
                <a:gd name="connsiteY151" fmla="*/ 1884431 h 3864524"/>
                <a:gd name="connsiteX152" fmla="*/ 3375660 w 8252460"/>
                <a:gd name="connsiteY152" fmla="*/ 1762511 h 3864524"/>
                <a:gd name="connsiteX153" fmla="*/ 3276600 w 8252460"/>
                <a:gd name="connsiteY153" fmla="*/ 1617731 h 3864524"/>
                <a:gd name="connsiteX154" fmla="*/ 3116580 w 8252460"/>
                <a:gd name="connsiteY154" fmla="*/ 1533911 h 3864524"/>
                <a:gd name="connsiteX155" fmla="*/ 3238500 w 8252460"/>
                <a:gd name="connsiteY155" fmla="*/ 1495811 h 3864524"/>
                <a:gd name="connsiteX156" fmla="*/ 3451860 w 8252460"/>
                <a:gd name="connsiteY156" fmla="*/ 1594871 h 3864524"/>
                <a:gd name="connsiteX157" fmla="*/ 3581400 w 8252460"/>
                <a:gd name="connsiteY157" fmla="*/ 1549151 h 3864524"/>
                <a:gd name="connsiteX158" fmla="*/ 3573780 w 8252460"/>
                <a:gd name="connsiteY158" fmla="*/ 1693931 h 3864524"/>
                <a:gd name="connsiteX159" fmla="*/ 3634740 w 8252460"/>
                <a:gd name="connsiteY159" fmla="*/ 1632971 h 3864524"/>
                <a:gd name="connsiteX160" fmla="*/ 3497580 w 8252460"/>
                <a:gd name="connsiteY160" fmla="*/ 1465331 h 3864524"/>
                <a:gd name="connsiteX161" fmla="*/ 3459480 w 8252460"/>
                <a:gd name="connsiteY161" fmla="*/ 1511051 h 3864524"/>
                <a:gd name="connsiteX162" fmla="*/ 3459480 w 8252460"/>
                <a:gd name="connsiteY162" fmla="*/ 1396751 h 3864524"/>
                <a:gd name="connsiteX163" fmla="*/ 3611880 w 8252460"/>
                <a:gd name="connsiteY163" fmla="*/ 1305311 h 3864524"/>
                <a:gd name="connsiteX164" fmla="*/ 3634740 w 8252460"/>
                <a:gd name="connsiteY164" fmla="*/ 1046231 h 3864524"/>
                <a:gd name="connsiteX165" fmla="*/ 3528060 w 8252460"/>
                <a:gd name="connsiteY165" fmla="*/ 931931 h 3864524"/>
                <a:gd name="connsiteX166" fmla="*/ 3482340 w 8252460"/>
                <a:gd name="connsiteY166" fmla="*/ 977651 h 3864524"/>
                <a:gd name="connsiteX167" fmla="*/ 3299460 w 8252460"/>
                <a:gd name="connsiteY167" fmla="*/ 1069091 h 3864524"/>
                <a:gd name="connsiteX168" fmla="*/ 3268980 w 8252460"/>
                <a:gd name="connsiteY168" fmla="*/ 1244351 h 3864524"/>
                <a:gd name="connsiteX169" fmla="*/ 3208020 w 8252460"/>
                <a:gd name="connsiteY169" fmla="*/ 1328171 h 3864524"/>
                <a:gd name="connsiteX170" fmla="*/ 3101340 w 8252460"/>
                <a:gd name="connsiteY170" fmla="*/ 1213871 h 3864524"/>
                <a:gd name="connsiteX171" fmla="*/ 3215640 w 8252460"/>
                <a:gd name="connsiteY171" fmla="*/ 1000511 h 3864524"/>
                <a:gd name="connsiteX172" fmla="*/ 3337560 w 8252460"/>
                <a:gd name="connsiteY172" fmla="*/ 817631 h 3864524"/>
                <a:gd name="connsiteX173" fmla="*/ 3512820 w 8252460"/>
                <a:gd name="connsiteY173" fmla="*/ 825251 h 3864524"/>
                <a:gd name="connsiteX174" fmla="*/ 3573780 w 8252460"/>
                <a:gd name="connsiteY174" fmla="*/ 832871 h 3864524"/>
                <a:gd name="connsiteX175" fmla="*/ 3695700 w 8252460"/>
                <a:gd name="connsiteY175" fmla="*/ 1008131 h 3864524"/>
                <a:gd name="connsiteX176" fmla="*/ 3688080 w 8252460"/>
                <a:gd name="connsiteY176" fmla="*/ 1351031 h 3864524"/>
                <a:gd name="connsiteX177" fmla="*/ 3611880 w 8252460"/>
                <a:gd name="connsiteY177" fmla="*/ 1358651 h 3864524"/>
                <a:gd name="connsiteX178" fmla="*/ 3779520 w 8252460"/>
                <a:gd name="connsiteY178" fmla="*/ 1152911 h 3864524"/>
                <a:gd name="connsiteX179" fmla="*/ 4008120 w 8252460"/>
                <a:gd name="connsiteY179" fmla="*/ 672851 h 3864524"/>
                <a:gd name="connsiteX180" fmla="*/ 4038600 w 8252460"/>
                <a:gd name="connsiteY180" fmla="*/ 566171 h 3864524"/>
                <a:gd name="connsiteX181" fmla="*/ 4221480 w 8252460"/>
                <a:gd name="connsiteY181" fmla="*/ 581411 h 3864524"/>
                <a:gd name="connsiteX182" fmla="*/ 4198620 w 8252460"/>
                <a:gd name="connsiteY182" fmla="*/ 489971 h 3864524"/>
                <a:gd name="connsiteX183" fmla="*/ 4091940 w 8252460"/>
                <a:gd name="connsiteY183" fmla="*/ 474731 h 3864524"/>
                <a:gd name="connsiteX184" fmla="*/ 4069080 w 8252460"/>
                <a:gd name="connsiteY184" fmla="*/ 528071 h 3864524"/>
                <a:gd name="connsiteX185" fmla="*/ 4069080 w 8252460"/>
                <a:gd name="connsiteY185" fmla="*/ 284231 h 3864524"/>
                <a:gd name="connsiteX186" fmla="*/ 4069080 w 8252460"/>
                <a:gd name="connsiteY186" fmla="*/ 185171 h 3864524"/>
                <a:gd name="connsiteX187" fmla="*/ 4191000 w 8252460"/>
                <a:gd name="connsiteY187" fmla="*/ 169931 h 3864524"/>
                <a:gd name="connsiteX188" fmla="*/ 4152900 w 8252460"/>
                <a:gd name="connsiteY188" fmla="*/ 261371 h 3864524"/>
                <a:gd name="connsiteX189" fmla="*/ 4130040 w 8252460"/>
                <a:gd name="connsiteY189" fmla="*/ 223271 h 3864524"/>
                <a:gd name="connsiteX190" fmla="*/ 4198620 w 8252460"/>
                <a:gd name="connsiteY190" fmla="*/ 162311 h 3864524"/>
                <a:gd name="connsiteX191" fmla="*/ 4320540 w 8252460"/>
                <a:gd name="connsiteY191" fmla="*/ 307091 h 3864524"/>
                <a:gd name="connsiteX192" fmla="*/ 4175760 w 8252460"/>
                <a:gd name="connsiteY192" fmla="*/ 329951 h 3864524"/>
                <a:gd name="connsiteX193" fmla="*/ 4168140 w 8252460"/>
                <a:gd name="connsiteY193" fmla="*/ 322331 h 3864524"/>
                <a:gd name="connsiteX194" fmla="*/ 4206240 w 8252460"/>
                <a:gd name="connsiteY194" fmla="*/ 284231 h 3864524"/>
                <a:gd name="connsiteX195" fmla="*/ 4267200 w 8252460"/>
                <a:gd name="connsiteY195" fmla="*/ 413771 h 3864524"/>
                <a:gd name="connsiteX196" fmla="*/ 4015740 w 8252460"/>
                <a:gd name="connsiteY196" fmla="*/ 1145291 h 3864524"/>
                <a:gd name="connsiteX197" fmla="*/ 3749040 w 8252460"/>
                <a:gd name="connsiteY197" fmla="*/ 1693931 h 3864524"/>
                <a:gd name="connsiteX198" fmla="*/ 3710940 w 8252460"/>
                <a:gd name="connsiteY198" fmla="*/ 1541531 h 3864524"/>
                <a:gd name="connsiteX199" fmla="*/ 3787140 w 8252460"/>
                <a:gd name="connsiteY199" fmla="*/ 1853951 h 3864524"/>
                <a:gd name="connsiteX200" fmla="*/ 3817620 w 8252460"/>
                <a:gd name="connsiteY200" fmla="*/ 2326391 h 3864524"/>
                <a:gd name="connsiteX201" fmla="*/ 3992880 w 8252460"/>
                <a:gd name="connsiteY201" fmla="*/ 2692151 h 3864524"/>
                <a:gd name="connsiteX202" fmla="*/ 3924300 w 8252460"/>
                <a:gd name="connsiteY202" fmla="*/ 2730251 h 3864524"/>
                <a:gd name="connsiteX203" fmla="*/ 3962400 w 8252460"/>
                <a:gd name="connsiteY203" fmla="*/ 2661671 h 3864524"/>
                <a:gd name="connsiteX204" fmla="*/ 4251960 w 8252460"/>
                <a:gd name="connsiteY204" fmla="*/ 2699771 h 3864524"/>
                <a:gd name="connsiteX205" fmla="*/ 4503420 w 8252460"/>
                <a:gd name="connsiteY205" fmla="*/ 2791211 h 3864524"/>
                <a:gd name="connsiteX206" fmla="*/ 4556760 w 8252460"/>
                <a:gd name="connsiteY206" fmla="*/ 2433071 h 3864524"/>
                <a:gd name="connsiteX207" fmla="*/ 4610100 w 8252460"/>
                <a:gd name="connsiteY207" fmla="*/ 2791211 h 3864524"/>
                <a:gd name="connsiteX208" fmla="*/ 4770120 w 8252460"/>
                <a:gd name="connsiteY208" fmla="*/ 2699771 h 3864524"/>
                <a:gd name="connsiteX209" fmla="*/ 4876800 w 8252460"/>
                <a:gd name="connsiteY209" fmla="*/ 2684531 h 3864524"/>
                <a:gd name="connsiteX210" fmla="*/ 4724400 w 8252460"/>
                <a:gd name="connsiteY210" fmla="*/ 2326391 h 3864524"/>
                <a:gd name="connsiteX211" fmla="*/ 4632960 w 8252460"/>
                <a:gd name="connsiteY211" fmla="*/ 2318771 h 3864524"/>
                <a:gd name="connsiteX212" fmla="*/ 4724400 w 8252460"/>
                <a:gd name="connsiteY212" fmla="*/ 1983491 h 3864524"/>
                <a:gd name="connsiteX213" fmla="*/ 4991100 w 8252460"/>
                <a:gd name="connsiteY213" fmla="*/ 2082551 h 3864524"/>
                <a:gd name="connsiteX214" fmla="*/ 5044440 w 8252460"/>
                <a:gd name="connsiteY214" fmla="*/ 1991111 h 3864524"/>
                <a:gd name="connsiteX215" fmla="*/ 5128260 w 8252460"/>
                <a:gd name="connsiteY215" fmla="*/ 2311151 h 3864524"/>
                <a:gd name="connsiteX216" fmla="*/ 5044440 w 8252460"/>
                <a:gd name="connsiteY216" fmla="*/ 2798831 h 3864524"/>
                <a:gd name="connsiteX217" fmla="*/ 4998720 w 8252460"/>
                <a:gd name="connsiteY217" fmla="*/ 3042671 h 3864524"/>
                <a:gd name="connsiteX218" fmla="*/ 5250180 w 8252460"/>
                <a:gd name="connsiteY218" fmla="*/ 3042671 h 3864524"/>
                <a:gd name="connsiteX219" fmla="*/ 5379720 w 8252460"/>
                <a:gd name="connsiteY219" fmla="*/ 2974091 h 3864524"/>
                <a:gd name="connsiteX220" fmla="*/ 5372100 w 8252460"/>
                <a:gd name="connsiteY220" fmla="*/ 2173991 h 3864524"/>
                <a:gd name="connsiteX221" fmla="*/ 5273040 w 8252460"/>
                <a:gd name="connsiteY221" fmla="*/ 1701551 h 3864524"/>
                <a:gd name="connsiteX222" fmla="*/ 5234940 w 8252460"/>
                <a:gd name="connsiteY222" fmla="*/ 1602491 h 3864524"/>
                <a:gd name="connsiteX223" fmla="*/ 5158740 w 8252460"/>
                <a:gd name="connsiteY223" fmla="*/ 1686311 h 3864524"/>
                <a:gd name="connsiteX224" fmla="*/ 5280660 w 8252460"/>
                <a:gd name="connsiteY224" fmla="*/ 1762511 h 3864524"/>
                <a:gd name="connsiteX225" fmla="*/ 5326380 w 8252460"/>
                <a:gd name="connsiteY225" fmla="*/ 1709171 h 3864524"/>
                <a:gd name="connsiteX226" fmla="*/ 5433060 w 8252460"/>
                <a:gd name="connsiteY226" fmla="*/ 1907291 h 3864524"/>
                <a:gd name="connsiteX227" fmla="*/ 5532120 w 8252460"/>
                <a:gd name="connsiteY227" fmla="*/ 1678691 h 3864524"/>
                <a:gd name="connsiteX228" fmla="*/ 5654040 w 8252460"/>
                <a:gd name="connsiteY228" fmla="*/ 2151131 h 3864524"/>
                <a:gd name="connsiteX229" fmla="*/ 5737860 w 8252460"/>
                <a:gd name="connsiteY229" fmla="*/ 2791211 h 3864524"/>
                <a:gd name="connsiteX230" fmla="*/ 5836920 w 8252460"/>
                <a:gd name="connsiteY230" fmla="*/ 2989331 h 3864524"/>
                <a:gd name="connsiteX231" fmla="*/ 6004560 w 8252460"/>
                <a:gd name="connsiteY231" fmla="*/ 2943611 h 3864524"/>
                <a:gd name="connsiteX232" fmla="*/ 6019800 w 8252460"/>
                <a:gd name="connsiteY232" fmla="*/ 2882651 h 3864524"/>
                <a:gd name="connsiteX233" fmla="*/ 5859780 w 8252460"/>
                <a:gd name="connsiteY233" fmla="*/ 2554991 h 3864524"/>
                <a:gd name="connsiteX234" fmla="*/ 5791200 w 8252460"/>
                <a:gd name="connsiteY234" fmla="*/ 1998731 h 3864524"/>
                <a:gd name="connsiteX235" fmla="*/ 5798820 w 8252460"/>
                <a:gd name="connsiteY235" fmla="*/ 1716791 h 3864524"/>
                <a:gd name="connsiteX236" fmla="*/ 5753100 w 8252460"/>
                <a:gd name="connsiteY236" fmla="*/ 1648211 h 3864524"/>
                <a:gd name="connsiteX237" fmla="*/ 5943600 w 8252460"/>
                <a:gd name="connsiteY237" fmla="*/ 2250191 h 3864524"/>
                <a:gd name="connsiteX238" fmla="*/ 5966460 w 8252460"/>
                <a:gd name="connsiteY238" fmla="*/ 2905511 h 3864524"/>
                <a:gd name="connsiteX239" fmla="*/ 6073140 w 8252460"/>
                <a:gd name="connsiteY239" fmla="*/ 2730251 h 3864524"/>
                <a:gd name="connsiteX240" fmla="*/ 6164580 w 8252460"/>
                <a:gd name="connsiteY240" fmla="*/ 2676911 h 3864524"/>
                <a:gd name="connsiteX241" fmla="*/ 6294120 w 8252460"/>
                <a:gd name="connsiteY241" fmla="*/ 2715011 h 3864524"/>
                <a:gd name="connsiteX242" fmla="*/ 6553200 w 8252460"/>
                <a:gd name="connsiteY242" fmla="*/ 2600711 h 3864524"/>
                <a:gd name="connsiteX243" fmla="*/ 6461760 w 8252460"/>
                <a:gd name="connsiteY243" fmla="*/ 2966471 h 3864524"/>
                <a:gd name="connsiteX244" fmla="*/ 6301740 w 8252460"/>
                <a:gd name="connsiteY244" fmla="*/ 2897891 h 3864524"/>
                <a:gd name="connsiteX245" fmla="*/ 6431280 w 8252460"/>
                <a:gd name="connsiteY245" fmla="*/ 3019811 h 3864524"/>
                <a:gd name="connsiteX246" fmla="*/ 6332220 w 8252460"/>
                <a:gd name="connsiteY246" fmla="*/ 3073151 h 3864524"/>
                <a:gd name="connsiteX247" fmla="*/ 6477000 w 8252460"/>
                <a:gd name="connsiteY247" fmla="*/ 3126491 h 3864524"/>
                <a:gd name="connsiteX248" fmla="*/ 6332220 w 8252460"/>
                <a:gd name="connsiteY248" fmla="*/ 3141731 h 3864524"/>
                <a:gd name="connsiteX249" fmla="*/ 6530340 w 8252460"/>
                <a:gd name="connsiteY249" fmla="*/ 3057911 h 3864524"/>
                <a:gd name="connsiteX250" fmla="*/ 6644640 w 8252460"/>
                <a:gd name="connsiteY250" fmla="*/ 3652271 h 3864524"/>
                <a:gd name="connsiteX251" fmla="*/ 6537960 w 8252460"/>
                <a:gd name="connsiteY251" fmla="*/ 3667511 h 3864524"/>
                <a:gd name="connsiteX252" fmla="*/ 6560820 w 8252460"/>
                <a:gd name="connsiteY252" fmla="*/ 3057911 h 3864524"/>
                <a:gd name="connsiteX253" fmla="*/ 6804660 w 8252460"/>
                <a:gd name="connsiteY253" fmla="*/ 2905511 h 3864524"/>
                <a:gd name="connsiteX254" fmla="*/ 6720840 w 8252460"/>
                <a:gd name="connsiteY254" fmla="*/ 2821691 h 3864524"/>
                <a:gd name="connsiteX255" fmla="*/ 6918960 w 8252460"/>
                <a:gd name="connsiteY255" fmla="*/ 2814071 h 3864524"/>
                <a:gd name="connsiteX256" fmla="*/ 6979920 w 8252460"/>
                <a:gd name="connsiteY256" fmla="*/ 2730251 h 3864524"/>
                <a:gd name="connsiteX257" fmla="*/ 6873240 w 8252460"/>
                <a:gd name="connsiteY257" fmla="*/ 3774191 h 3864524"/>
                <a:gd name="connsiteX258" fmla="*/ 6781800 w 8252460"/>
                <a:gd name="connsiteY258" fmla="*/ 3812291 h 3864524"/>
                <a:gd name="connsiteX259" fmla="*/ 6736080 w 8252460"/>
                <a:gd name="connsiteY259" fmla="*/ 3797051 h 3864524"/>
                <a:gd name="connsiteX260" fmla="*/ 7894320 w 8252460"/>
                <a:gd name="connsiteY260" fmla="*/ 3774191 h 3864524"/>
                <a:gd name="connsiteX261" fmla="*/ 8252460 w 8252460"/>
                <a:gd name="connsiteY261" fmla="*/ 3774191 h 3864524"/>
                <a:gd name="connsiteX0" fmla="*/ 0 w 7894320"/>
                <a:gd name="connsiteY0" fmla="*/ 3804671 h 3864524"/>
                <a:gd name="connsiteX1" fmla="*/ 1584960 w 7894320"/>
                <a:gd name="connsiteY1" fmla="*/ 3804671 h 3864524"/>
                <a:gd name="connsiteX2" fmla="*/ 1729740 w 7894320"/>
                <a:gd name="connsiteY2" fmla="*/ 3804671 h 3864524"/>
                <a:gd name="connsiteX3" fmla="*/ 1714500 w 7894320"/>
                <a:gd name="connsiteY3" fmla="*/ 3858011 h 3864524"/>
                <a:gd name="connsiteX4" fmla="*/ 1623060 w 7894320"/>
                <a:gd name="connsiteY4" fmla="*/ 3743711 h 3864524"/>
                <a:gd name="connsiteX5" fmla="*/ 1691640 w 7894320"/>
                <a:gd name="connsiteY5" fmla="*/ 3080771 h 3864524"/>
                <a:gd name="connsiteX6" fmla="*/ 1699260 w 7894320"/>
                <a:gd name="connsiteY6" fmla="*/ 2905511 h 3864524"/>
                <a:gd name="connsiteX7" fmla="*/ 1645920 w 7894320"/>
                <a:gd name="connsiteY7" fmla="*/ 2836931 h 3864524"/>
                <a:gd name="connsiteX8" fmla="*/ 1638300 w 7894320"/>
                <a:gd name="connsiteY8" fmla="*/ 2935991 h 3864524"/>
                <a:gd name="connsiteX9" fmla="*/ 2011680 w 7894320"/>
                <a:gd name="connsiteY9" fmla="*/ 3042671 h 3864524"/>
                <a:gd name="connsiteX10" fmla="*/ 2202180 w 7894320"/>
                <a:gd name="connsiteY10" fmla="*/ 2981711 h 3864524"/>
                <a:gd name="connsiteX11" fmla="*/ 2171700 w 7894320"/>
                <a:gd name="connsiteY11" fmla="*/ 2897891 h 3864524"/>
                <a:gd name="connsiteX12" fmla="*/ 2286000 w 7894320"/>
                <a:gd name="connsiteY12" fmla="*/ 2288291 h 3864524"/>
                <a:gd name="connsiteX13" fmla="*/ 2286000 w 7894320"/>
                <a:gd name="connsiteY13" fmla="*/ 1488191 h 3864524"/>
                <a:gd name="connsiteX14" fmla="*/ 2263140 w 7894320"/>
                <a:gd name="connsiteY14" fmla="*/ 1061471 h 3864524"/>
                <a:gd name="connsiteX15" fmla="*/ 2240280 w 7894320"/>
                <a:gd name="connsiteY15" fmla="*/ 939551 h 3864524"/>
                <a:gd name="connsiteX16" fmla="*/ 2278380 w 7894320"/>
                <a:gd name="connsiteY16" fmla="*/ 977651 h 3864524"/>
                <a:gd name="connsiteX17" fmla="*/ 2392680 w 7894320"/>
                <a:gd name="connsiteY17" fmla="*/ 1107191 h 3864524"/>
                <a:gd name="connsiteX18" fmla="*/ 2590800 w 7894320"/>
                <a:gd name="connsiteY18" fmla="*/ 1061471 h 3864524"/>
                <a:gd name="connsiteX19" fmla="*/ 2667000 w 7894320"/>
                <a:gd name="connsiteY19" fmla="*/ 909071 h 3864524"/>
                <a:gd name="connsiteX20" fmla="*/ 2621280 w 7894320"/>
                <a:gd name="connsiteY20" fmla="*/ 741431 h 3864524"/>
                <a:gd name="connsiteX21" fmla="*/ 2628900 w 7894320"/>
                <a:gd name="connsiteY21" fmla="*/ 657611 h 3864524"/>
                <a:gd name="connsiteX22" fmla="*/ 2560320 w 7894320"/>
                <a:gd name="connsiteY22" fmla="*/ 672851 h 3864524"/>
                <a:gd name="connsiteX23" fmla="*/ 2415540 w 7894320"/>
                <a:gd name="connsiteY23" fmla="*/ 573791 h 3864524"/>
                <a:gd name="connsiteX24" fmla="*/ 2240280 w 7894320"/>
                <a:gd name="connsiteY24" fmla="*/ 573791 h 3864524"/>
                <a:gd name="connsiteX25" fmla="*/ 2270760 w 7894320"/>
                <a:gd name="connsiteY25" fmla="*/ 604271 h 3864524"/>
                <a:gd name="connsiteX26" fmla="*/ 2202180 w 7894320"/>
                <a:gd name="connsiteY26" fmla="*/ 733811 h 3864524"/>
                <a:gd name="connsiteX27" fmla="*/ 2225040 w 7894320"/>
                <a:gd name="connsiteY27" fmla="*/ 924311 h 3864524"/>
                <a:gd name="connsiteX28" fmla="*/ 2202180 w 7894320"/>
                <a:gd name="connsiteY28" fmla="*/ 924311 h 3864524"/>
                <a:gd name="connsiteX29" fmla="*/ 2171700 w 7894320"/>
                <a:gd name="connsiteY29" fmla="*/ 825251 h 3864524"/>
                <a:gd name="connsiteX30" fmla="*/ 2194560 w 7894320"/>
                <a:gd name="connsiteY30" fmla="*/ 787151 h 3864524"/>
                <a:gd name="connsiteX31" fmla="*/ 2156460 w 7894320"/>
                <a:gd name="connsiteY31" fmla="*/ 657611 h 3864524"/>
                <a:gd name="connsiteX32" fmla="*/ 2194560 w 7894320"/>
                <a:gd name="connsiteY32" fmla="*/ 543311 h 3864524"/>
                <a:gd name="connsiteX33" fmla="*/ 2217420 w 7894320"/>
                <a:gd name="connsiteY33" fmla="*/ 543311 h 3864524"/>
                <a:gd name="connsiteX34" fmla="*/ 2225040 w 7894320"/>
                <a:gd name="connsiteY34" fmla="*/ 520451 h 3864524"/>
                <a:gd name="connsiteX35" fmla="*/ 2217420 w 7894320"/>
                <a:gd name="connsiteY35" fmla="*/ 497591 h 3864524"/>
                <a:gd name="connsiteX36" fmla="*/ 2369820 w 7894320"/>
                <a:gd name="connsiteY36" fmla="*/ 444251 h 3864524"/>
                <a:gd name="connsiteX37" fmla="*/ 2575560 w 7894320"/>
                <a:gd name="connsiteY37" fmla="*/ 474731 h 3864524"/>
                <a:gd name="connsiteX38" fmla="*/ 2682240 w 7894320"/>
                <a:gd name="connsiteY38" fmla="*/ 672851 h 3864524"/>
                <a:gd name="connsiteX39" fmla="*/ 2667000 w 7894320"/>
                <a:gd name="connsiteY39" fmla="*/ 848111 h 3864524"/>
                <a:gd name="connsiteX40" fmla="*/ 2598420 w 7894320"/>
                <a:gd name="connsiteY40" fmla="*/ 1152911 h 3864524"/>
                <a:gd name="connsiteX41" fmla="*/ 2948940 w 7894320"/>
                <a:gd name="connsiteY41" fmla="*/ 1541531 h 3864524"/>
                <a:gd name="connsiteX42" fmla="*/ 2880360 w 7894320"/>
                <a:gd name="connsiteY42" fmla="*/ 1762511 h 3864524"/>
                <a:gd name="connsiteX43" fmla="*/ 2880360 w 7894320"/>
                <a:gd name="connsiteY43" fmla="*/ 1610111 h 3864524"/>
                <a:gd name="connsiteX44" fmla="*/ 2941320 w 7894320"/>
                <a:gd name="connsiteY44" fmla="*/ 1533911 h 3864524"/>
                <a:gd name="connsiteX45" fmla="*/ 3154680 w 7894320"/>
                <a:gd name="connsiteY45" fmla="*/ 1838711 h 3864524"/>
                <a:gd name="connsiteX46" fmla="*/ 3253740 w 7894320"/>
                <a:gd name="connsiteY46" fmla="*/ 1899671 h 3864524"/>
                <a:gd name="connsiteX47" fmla="*/ 3238500 w 7894320"/>
                <a:gd name="connsiteY47" fmla="*/ 2074931 h 3864524"/>
                <a:gd name="connsiteX48" fmla="*/ 3177540 w 7894320"/>
                <a:gd name="connsiteY48" fmla="*/ 2067311 h 3864524"/>
                <a:gd name="connsiteX49" fmla="*/ 3223260 w 7894320"/>
                <a:gd name="connsiteY49" fmla="*/ 1983491 h 3864524"/>
                <a:gd name="connsiteX50" fmla="*/ 3383280 w 7894320"/>
                <a:gd name="connsiteY50" fmla="*/ 1914911 h 3864524"/>
                <a:gd name="connsiteX51" fmla="*/ 3390900 w 7894320"/>
                <a:gd name="connsiteY51" fmla="*/ 1945391 h 3864524"/>
                <a:gd name="connsiteX52" fmla="*/ 3261360 w 7894320"/>
                <a:gd name="connsiteY52" fmla="*/ 2280671 h 3864524"/>
                <a:gd name="connsiteX53" fmla="*/ 3200400 w 7894320"/>
                <a:gd name="connsiteY53" fmla="*/ 2257811 h 3864524"/>
                <a:gd name="connsiteX54" fmla="*/ 3192780 w 7894320"/>
                <a:gd name="connsiteY54" fmla="*/ 2189231 h 3864524"/>
                <a:gd name="connsiteX55" fmla="*/ 3459480 w 7894320"/>
                <a:gd name="connsiteY55" fmla="*/ 2273051 h 3864524"/>
                <a:gd name="connsiteX56" fmla="*/ 4046220 w 7894320"/>
                <a:gd name="connsiteY56" fmla="*/ 2128271 h 3864524"/>
                <a:gd name="connsiteX57" fmla="*/ 4152900 w 7894320"/>
                <a:gd name="connsiteY57" fmla="*/ 1983491 h 3864524"/>
                <a:gd name="connsiteX58" fmla="*/ 4091940 w 7894320"/>
                <a:gd name="connsiteY58" fmla="*/ 1808231 h 3864524"/>
                <a:gd name="connsiteX59" fmla="*/ 4046220 w 7894320"/>
                <a:gd name="connsiteY59" fmla="*/ 1831091 h 3864524"/>
                <a:gd name="connsiteX60" fmla="*/ 4008120 w 7894320"/>
                <a:gd name="connsiteY60" fmla="*/ 1960631 h 3864524"/>
                <a:gd name="connsiteX61" fmla="*/ 4053840 w 7894320"/>
                <a:gd name="connsiteY61" fmla="*/ 1953011 h 3864524"/>
                <a:gd name="connsiteX62" fmla="*/ 4038600 w 7894320"/>
                <a:gd name="connsiteY62" fmla="*/ 1853951 h 3864524"/>
                <a:gd name="connsiteX63" fmla="*/ 3939540 w 7894320"/>
                <a:gd name="connsiteY63" fmla="*/ 1853951 h 3864524"/>
                <a:gd name="connsiteX64" fmla="*/ 3939540 w 7894320"/>
                <a:gd name="connsiteY64" fmla="*/ 1960631 h 3864524"/>
                <a:gd name="connsiteX65" fmla="*/ 3939540 w 7894320"/>
                <a:gd name="connsiteY65" fmla="*/ 1983491 h 3864524"/>
                <a:gd name="connsiteX66" fmla="*/ 3726180 w 7894320"/>
                <a:gd name="connsiteY66" fmla="*/ 2029211 h 3864524"/>
                <a:gd name="connsiteX67" fmla="*/ 3512820 w 7894320"/>
                <a:gd name="connsiteY67" fmla="*/ 2052071 h 3864524"/>
                <a:gd name="connsiteX68" fmla="*/ 3390900 w 7894320"/>
                <a:gd name="connsiteY68" fmla="*/ 2082551 h 3864524"/>
                <a:gd name="connsiteX69" fmla="*/ 3276600 w 7894320"/>
                <a:gd name="connsiteY69" fmla="*/ 2021591 h 3864524"/>
                <a:gd name="connsiteX70" fmla="*/ 3154680 w 7894320"/>
                <a:gd name="connsiteY70" fmla="*/ 2196851 h 3864524"/>
                <a:gd name="connsiteX71" fmla="*/ 2918460 w 7894320"/>
                <a:gd name="connsiteY71" fmla="*/ 2036831 h 3864524"/>
                <a:gd name="connsiteX72" fmla="*/ 2796540 w 7894320"/>
                <a:gd name="connsiteY72" fmla="*/ 1945391 h 3864524"/>
                <a:gd name="connsiteX73" fmla="*/ 2849880 w 7894320"/>
                <a:gd name="connsiteY73" fmla="*/ 1876811 h 3864524"/>
                <a:gd name="connsiteX74" fmla="*/ 2773680 w 7894320"/>
                <a:gd name="connsiteY74" fmla="*/ 2143511 h 3864524"/>
                <a:gd name="connsiteX75" fmla="*/ 2827020 w 7894320"/>
                <a:gd name="connsiteY75" fmla="*/ 2722631 h 3864524"/>
                <a:gd name="connsiteX76" fmla="*/ 2872740 w 7894320"/>
                <a:gd name="connsiteY76" fmla="*/ 2943611 h 3864524"/>
                <a:gd name="connsiteX77" fmla="*/ 2712720 w 7894320"/>
                <a:gd name="connsiteY77" fmla="*/ 2943611 h 3864524"/>
                <a:gd name="connsiteX78" fmla="*/ 2590800 w 7894320"/>
                <a:gd name="connsiteY78" fmla="*/ 2943611 h 3864524"/>
                <a:gd name="connsiteX79" fmla="*/ 2537460 w 7894320"/>
                <a:gd name="connsiteY79" fmla="*/ 2806451 h 3864524"/>
                <a:gd name="connsiteX80" fmla="*/ 2575560 w 7894320"/>
                <a:gd name="connsiteY80" fmla="*/ 2737871 h 3864524"/>
                <a:gd name="connsiteX81" fmla="*/ 2750820 w 7894320"/>
                <a:gd name="connsiteY81" fmla="*/ 2951231 h 3864524"/>
                <a:gd name="connsiteX82" fmla="*/ 2849880 w 7894320"/>
                <a:gd name="connsiteY82" fmla="*/ 3446531 h 3864524"/>
                <a:gd name="connsiteX83" fmla="*/ 2849880 w 7894320"/>
                <a:gd name="connsiteY83" fmla="*/ 3758951 h 3864524"/>
                <a:gd name="connsiteX84" fmla="*/ 2651760 w 7894320"/>
                <a:gd name="connsiteY84" fmla="*/ 3644651 h 3864524"/>
                <a:gd name="connsiteX85" fmla="*/ 2453640 w 7894320"/>
                <a:gd name="connsiteY85" fmla="*/ 3728471 h 3864524"/>
                <a:gd name="connsiteX86" fmla="*/ 2308860 w 7894320"/>
                <a:gd name="connsiteY86" fmla="*/ 3446531 h 3864524"/>
                <a:gd name="connsiteX87" fmla="*/ 2308860 w 7894320"/>
                <a:gd name="connsiteY87" fmla="*/ 3248411 h 3864524"/>
                <a:gd name="connsiteX88" fmla="*/ 2583180 w 7894320"/>
                <a:gd name="connsiteY88" fmla="*/ 3202691 h 3864524"/>
                <a:gd name="connsiteX89" fmla="*/ 2308860 w 7894320"/>
                <a:gd name="connsiteY89" fmla="*/ 3217931 h 3864524"/>
                <a:gd name="connsiteX90" fmla="*/ 2529840 w 7894320"/>
                <a:gd name="connsiteY90" fmla="*/ 3118871 h 3864524"/>
                <a:gd name="connsiteX91" fmla="*/ 2415540 w 7894320"/>
                <a:gd name="connsiteY91" fmla="*/ 3042671 h 3864524"/>
                <a:gd name="connsiteX92" fmla="*/ 2263140 w 7894320"/>
                <a:gd name="connsiteY92" fmla="*/ 3240791 h 3864524"/>
                <a:gd name="connsiteX93" fmla="*/ 2232660 w 7894320"/>
                <a:gd name="connsiteY93" fmla="*/ 3713231 h 3864524"/>
                <a:gd name="connsiteX94" fmla="*/ 2179320 w 7894320"/>
                <a:gd name="connsiteY94" fmla="*/ 3827531 h 3864524"/>
                <a:gd name="connsiteX95" fmla="*/ 2019300 w 7894320"/>
                <a:gd name="connsiteY95" fmla="*/ 3797051 h 3864524"/>
                <a:gd name="connsiteX96" fmla="*/ 3070860 w 7894320"/>
                <a:gd name="connsiteY96" fmla="*/ 3797051 h 3864524"/>
                <a:gd name="connsiteX97" fmla="*/ 3162300 w 7894320"/>
                <a:gd name="connsiteY97" fmla="*/ 3835151 h 3864524"/>
                <a:gd name="connsiteX98" fmla="*/ 3131820 w 7894320"/>
                <a:gd name="connsiteY98" fmla="*/ 3477011 h 3864524"/>
                <a:gd name="connsiteX99" fmla="*/ 3078480 w 7894320"/>
                <a:gd name="connsiteY99" fmla="*/ 2951231 h 3864524"/>
                <a:gd name="connsiteX100" fmla="*/ 2964180 w 7894320"/>
                <a:gd name="connsiteY100" fmla="*/ 2928371 h 3864524"/>
                <a:gd name="connsiteX101" fmla="*/ 3009900 w 7894320"/>
                <a:gd name="connsiteY101" fmla="*/ 3012191 h 3864524"/>
                <a:gd name="connsiteX102" fmla="*/ 3368040 w 7894320"/>
                <a:gd name="connsiteY102" fmla="*/ 3004571 h 3864524"/>
                <a:gd name="connsiteX103" fmla="*/ 3375660 w 7894320"/>
                <a:gd name="connsiteY103" fmla="*/ 2349251 h 3864524"/>
                <a:gd name="connsiteX104" fmla="*/ 3345180 w 7894320"/>
                <a:gd name="connsiteY104" fmla="*/ 2737871 h 3864524"/>
                <a:gd name="connsiteX105" fmla="*/ 3657600 w 7894320"/>
                <a:gd name="connsiteY105" fmla="*/ 2737871 h 3864524"/>
                <a:gd name="connsiteX106" fmla="*/ 3611880 w 7894320"/>
                <a:gd name="connsiteY106" fmla="*/ 2402591 h 3864524"/>
                <a:gd name="connsiteX107" fmla="*/ 3688080 w 7894320"/>
                <a:gd name="connsiteY107" fmla="*/ 2905511 h 3864524"/>
                <a:gd name="connsiteX108" fmla="*/ 4015740 w 7894320"/>
                <a:gd name="connsiteY108" fmla="*/ 2943611 h 3864524"/>
                <a:gd name="connsiteX109" fmla="*/ 3992880 w 7894320"/>
                <a:gd name="connsiteY109" fmla="*/ 2798831 h 3864524"/>
                <a:gd name="connsiteX110" fmla="*/ 4122420 w 7894320"/>
                <a:gd name="connsiteY110" fmla="*/ 3431291 h 3864524"/>
                <a:gd name="connsiteX111" fmla="*/ 4107180 w 7894320"/>
                <a:gd name="connsiteY111" fmla="*/ 3812291 h 3864524"/>
                <a:gd name="connsiteX112" fmla="*/ 3878580 w 7894320"/>
                <a:gd name="connsiteY112" fmla="*/ 3842771 h 3864524"/>
                <a:gd name="connsiteX113" fmla="*/ 3764280 w 7894320"/>
                <a:gd name="connsiteY113" fmla="*/ 3743711 h 3864524"/>
                <a:gd name="connsiteX114" fmla="*/ 3634740 w 7894320"/>
                <a:gd name="connsiteY114" fmla="*/ 3179831 h 3864524"/>
                <a:gd name="connsiteX115" fmla="*/ 3573780 w 7894320"/>
                <a:gd name="connsiteY115" fmla="*/ 3019811 h 3864524"/>
                <a:gd name="connsiteX116" fmla="*/ 3771900 w 7894320"/>
                <a:gd name="connsiteY116" fmla="*/ 3096011 h 3864524"/>
                <a:gd name="connsiteX117" fmla="*/ 3634740 w 7894320"/>
                <a:gd name="connsiteY117" fmla="*/ 2951231 h 3864524"/>
                <a:gd name="connsiteX118" fmla="*/ 3497580 w 7894320"/>
                <a:gd name="connsiteY118" fmla="*/ 3751331 h 3864524"/>
                <a:gd name="connsiteX119" fmla="*/ 3520440 w 7894320"/>
                <a:gd name="connsiteY119" fmla="*/ 3187451 h 3864524"/>
                <a:gd name="connsiteX120" fmla="*/ 3451860 w 7894320"/>
                <a:gd name="connsiteY120" fmla="*/ 2920751 h 3864524"/>
                <a:gd name="connsiteX121" fmla="*/ 3581400 w 7894320"/>
                <a:gd name="connsiteY121" fmla="*/ 2859791 h 3864524"/>
                <a:gd name="connsiteX122" fmla="*/ 3497580 w 7894320"/>
                <a:gd name="connsiteY122" fmla="*/ 2951231 h 3864524"/>
                <a:gd name="connsiteX123" fmla="*/ 3253740 w 7894320"/>
                <a:gd name="connsiteY123" fmla="*/ 2989331 h 3864524"/>
                <a:gd name="connsiteX124" fmla="*/ 2956560 w 7894320"/>
                <a:gd name="connsiteY124" fmla="*/ 2821691 h 3864524"/>
                <a:gd name="connsiteX125" fmla="*/ 3009900 w 7894320"/>
                <a:gd name="connsiteY125" fmla="*/ 2387351 h 3864524"/>
                <a:gd name="connsiteX126" fmla="*/ 3009900 w 7894320"/>
                <a:gd name="connsiteY126" fmla="*/ 2074931 h 3864524"/>
                <a:gd name="connsiteX127" fmla="*/ 3055620 w 7894320"/>
                <a:gd name="connsiteY127" fmla="*/ 1983491 h 3864524"/>
                <a:gd name="connsiteX128" fmla="*/ 2941320 w 7894320"/>
                <a:gd name="connsiteY128" fmla="*/ 1914911 h 3864524"/>
                <a:gd name="connsiteX129" fmla="*/ 3078480 w 7894320"/>
                <a:gd name="connsiteY129" fmla="*/ 1838711 h 3864524"/>
                <a:gd name="connsiteX130" fmla="*/ 2964180 w 7894320"/>
                <a:gd name="connsiteY130" fmla="*/ 1777751 h 3864524"/>
                <a:gd name="connsiteX131" fmla="*/ 3009900 w 7894320"/>
                <a:gd name="connsiteY131" fmla="*/ 1572011 h 3864524"/>
                <a:gd name="connsiteX132" fmla="*/ 2788920 w 7894320"/>
                <a:gd name="connsiteY132" fmla="*/ 870971 h 3864524"/>
                <a:gd name="connsiteX133" fmla="*/ 2743200 w 7894320"/>
                <a:gd name="connsiteY133" fmla="*/ 505211 h 3864524"/>
                <a:gd name="connsiteX134" fmla="*/ 2887980 w 7894320"/>
                <a:gd name="connsiteY134" fmla="*/ 421391 h 3864524"/>
                <a:gd name="connsiteX135" fmla="*/ 2910840 w 7894320"/>
                <a:gd name="connsiteY135" fmla="*/ 352811 h 3864524"/>
                <a:gd name="connsiteX136" fmla="*/ 2872740 w 7894320"/>
                <a:gd name="connsiteY136" fmla="*/ 314711 h 3864524"/>
                <a:gd name="connsiteX137" fmla="*/ 2705100 w 7894320"/>
                <a:gd name="connsiteY137" fmla="*/ 314711 h 3864524"/>
                <a:gd name="connsiteX138" fmla="*/ 2735580 w 7894320"/>
                <a:gd name="connsiteY138" fmla="*/ 360431 h 3864524"/>
                <a:gd name="connsiteX139" fmla="*/ 2750820 w 7894320"/>
                <a:gd name="connsiteY139" fmla="*/ 322331 h 3864524"/>
                <a:gd name="connsiteX140" fmla="*/ 2651760 w 7894320"/>
                <a:gd name="connsiteY140" fmla="*/ 169931 h 3864524"/>
                <a:gd name="connsiteX141" fmla="*/ 2712720 w 7894320"/>
                <a:gd name="connsiteY141" fmla="*/ 2291 h 3864524"/>
                <a:gd name="connsiteX142" fmla="*/ 2819400 w 7894320"/>
                <a:gd name="connsiteY142" fmla="*/ 78491 h 3864524"/>
                <a:gd name="connsiteX143" fmla="*/ 2819400 w 7894320"/>
                <a:gd name="connsiteY143" fmla="*/ 162311 h 3864524"/>
                <a:gd name="connsiteX144" fmla="*/ 2766060 w 7894320"/>
                <a:gd name="connsiteY144" fmla="*/ 169931 h 3864524"/>
                <a:gd name="connsiteX145" fmla="*/ 2743200 w 7894320"/>
                <a:gd name="connsiteY145" fmla="*/ 131831 h 3864524"/>
                <a:gd name="connsiteX146" fmla="*/ 2887980 w 7894320"/>
                <a:gd name="connsiteY146" fmla="*/ 124211 h 3864524"/>
                <a:gd name="connsiteX147" fmla="*/ 2903220 w 7894320"/>
                <a:gd name="connsiteY147" fmla="*/ 337571 h 3864524"/>
                <a:gd name="connsiteX148" fmla="*/ 3055620 w 7894320"/>
                <a:gd name="connsiteY148" fmla="*/ 1099571 h 3864524"/>
                <a:gd name="connsiteX149" fmla="*/ 3200400 w 7894320"/>
                <a:gd name="connsiteY149" fmla="*/ 1396751 h 3864524"/>
                <a:gd name="connsiteX150" fmla="*/ 3299460 w 7894320"/>
                <a:gd name="connsiteY150" fmla="*/ 1503431 h 3864524"/>
                <a:gd name="connsiteX151" fmla="*/ 3352800 w 7894320"/>
                <a:gd name="connsiteY151" fmla="*/ 1884431 h 3864524"/>
                <a:gd name="connsiteX152" fmla="*/ 3375660 w 7894320"/>
                <a:gd name="connsiteY152" fmla="*/ 1762511 h 3864524"/>
                <a:gd name="connsiteX153" fmla="*/ 3276600 w 7894320"/>
                <a:gd name="connsiteY153" fmla="*/ 1617731 h 3864524"/>
                <a:gd name="connsiteX154" fmla="*/ 3116580 w 7894320"/>
                <a:gd name="connsiteY154" fmla="*/ 1533911 h 3864524"/>
                <a:gd name="connsiteX155" fmla="*/ 3238500 w 7894320"/>
                <a:gd name="connsiteY155" fmla="*/ 1495811 h 3864524"/>
                <a:gd name="connsiteX156" fmla="*/ 3451860 w 7894320"/>
                <a:gd name="connsiteY156" fmla="*/ 1594871 h 3864524"/>
                <a:gd name="connsiteX157" fmla="*/ 3581400 w 7894320"/>
                <a:gd name="connsiteY157" fmla="*/ 1549151 h 3864524"/>
                <a:gd name="connsiteX158" fmla="*/ 3573780 w 7894320"/>
                <a:gd name="connsiteY158" fmla="*/ 1693931 h 3864524"/>
                <a:gd name="connsiteX159" fmla="*/ 3634740 w 7894320"/>
                <a:gd name="connsiteY159" fmla="*/ 1632971 h 3864524"/>
                <a:gd name="connsiteX160" fmla="*/ 3497580 w 7894320"/>
                <a:gd name="connsiteY160" fmla="*/ 1465331 h 3864524"/>
                <a:gd name="connsiteX161" fmla="*/ 3459480 w 7894320"/>
                <a:gd name="connsiteY161" fmla="*/ 1511051 h 3864524"/>
                <a:gd name="connsiteX162" fmla="*/ 3459480 w 7894320"/>
                <a:gd name="connsiteY162" fmla="*/ 1396751 h 3864524"/>
                <a:gd name="connsiteX163" fmla="*/ 3611880 w 7894320"/>
                <a:gd name="connsiteY163" fmla="*/ 1305311 h 3864524"/>
                <a:gd name="connsiteX164" fmla="*/ 3634740 w 7894320"/>
                <a:gd name="connsiteY164" fmla="*/ 1046231 h 3864524"/>
                <a:gd name="connsiteX165" fmla="*/ 3528060 w 7894320"/>
                <a:gd name="connsiteY165" fmla="*/ 931931 h 3864524"/>
                <a:gd name="connsiteX166" fmla="*/ 3482340 w 7894320"/>
                <a:gd name="connsiteY166" fmla="*/ 977651 h 3864524"/>
                <a:gd name="connsiteX167" fmla="*/ 3299460 w 7894320"/>
                <a:gd name="connsiteY167" fmla="*/ 1069091 h 3864524"/>
                <a:gd name="connsiteX168" fmla="*/ 3268980 w 7894320"/>
                <a:gd name="connsiteY168" fmla="*/ 1244351 h 3864524"/>
                <a:gd name="connsiteX169" fmla="*/ 3208020 w 7894320"/>
                <a:gd name="connsiteY169" fmla="*/ 1328171 h 3864524"/>
                <a:gd name="connsiteX170" fmla="*/ 3101340 w 7894320"/>
                <a:gd name="connsiteY170" fmla="*/ 1213871 h 3864524"/>
                <a:gd name="connsiteX171" fmla="*/ 3215640 w 7894320"/>
                <a:gd name="connsiteY171" fmla="*/ 1000511 h 3864524"/>
                <a:gd name="connsiteX172" fmla="*/ 3337560 w 7894320"/>
                <a:gd name="connsiteY172" fmla="*/ 817631 h 3864524"/>
                <a:gd name="connsiteX173" fmla="*/ 3512820 w 7894320"/>
                <a:gd name="connsiteY173" fmla="*/ 825251 h 3864524"/>
                <a:gd name="connsiteX174" fmla="*/ 3573780 w 7894320"/>
                <a:gd name="connsiteY174" fmla="*/ 832871 h 3864524"/>
                <a:gd name="connsiteX175" fmla="*/ 3695700 w 7894320"/>
                <a:gd name="connsiteY175" fmla="*/ 1008131 h 3864524"/>
                <a:gd name="connsiteX176" fmla="*/ 3688080 w 7894320"/>
                <a:gd name="connsiteY176" fmla="*/ 1351031 h 3864524"/>
                <a:gd name="connsiteX177" fmla="*/ 3611880 w 7894320"/>
                <a:gd name="connsiteY177" fmla="*/ 1358651 h 3864524"/>
                <a:gd name="connsiteX178" fmla="*/ 3779520 w 7894320"/>
                <a:gd name="connsiteY178" fmla="*/ 1152911 h 3864524"/>
                <a:gd name="connsiteX179" fmla="*/ 4008120 w 7894320"/>
                <a:gd name="connsiteY179" fmla="*/ 672851 h 3864524"/>
                <a:gd name="connsiteX180" fmla="*/ 4038600 w 7894320"/>
                <a:gd name="connsiteY180" fmla="*/ 566171 h 3864524"/>
                <a:gd name="connsiteX181" fmla="*/ 4221480 w 7894320"/>
                <a:gd name="connsiteY181" fmla="*/ 581411 h 3864524"/>
                <a:gd name="connsiteX182" fmla="*/ 4198620 w 7894320"/>
                <a:gd name="connsiteY182" fmla="*/ 489971 h 3864524"/>
                <a:gd name="connsiteX183" fmla="*/ 4091940 w 7894320"/>
                <a:gd name="connsiteY183" fmla="*/ 474731 h 3864524"/>
                <a:gd name="connsiteX184" fmla="*/ 4069080 w 7894320"/>
                <a:gd name="connsiteY184" fmla="*/ 528071 h 3864524"/>
                <a:gd name="connsiteX185" fmla="*/ 4069080 w 7894320"/>
                <a:gd name="connsiteY185" fmla="*/ 284231 h 3864524"/>
                <a:gd name="connsiteX186" fmla="*/ 4069080 w 7894320"/>
                <a:gd name="connsiteY186" fmla="*/ 185171 h 3864524"/>
                <a:gd name="connsiteX187" fmla="*/ 4191000 w 7894320"/>
                <a:gd name="connsiteY187" fmla="*/ 169931 h 3864524"/>
                <a:gd name="connsiteX188" fmla="*/ 4152900 w 7894320"/>
                <a:gd name="connsiteY188" fmla="*/ 261371 h 3864524"/>
                <a:gd name="connsiteX189" fmla="*/ 4130040 w 7894320"/>
                <a:gd name="connsiteY189" fmla="*/ 223271 h 3864524"/>
                <a:gd name="connsiteX190" fmla="*/ 4198620 w 7894320"/>
                <a:gd name="connsiteY190" fmla="*/ 162311 h 3864524"/>
                <a:gd name="connsiteX191" fmla="*/ 4320540 w 7894320"/>
                <a:gd name="connsiteY191" fmla="*/ 307091 h 3864524"/>
                <a:gd name="connsiteX192" fmla="*/ 4175760 w 7894320"/>
                <a:gd name="connsiteY192" fmla="*/ 329951 h 3864524"/>
                <a:gd name="connsiteX193" fmla="*/ 4168140 w 7894320"/>
                <a:gd name="connsiteY193" fmla="*/ 322331 h 3864524"/>
                <a:gd name="connsiteX194" fmla="*/ 4206240 w 7894320"/>
                <a:gd name="connsiteY194" fmla="*/ 284231 h 3864524"/>
                <a:gd name="connsiteX195" fmla="*/ 4267200 w 7894320"/>
                <a:gd name="connsiteY195" fmla="*/ 413771 h 3864524"/>
                <a:gd name="connsiteX196" fmla="*/ 4015740 w 7894320"/>
                <a:gd name="connsiteY196" fmla="*/ 1145291 h 3864524"/>
                <a:gd name="connsiteX197" fmla="*/ 3749040 w 7894320"/>
                <a:gd name="connsiteY197" fmla="*/ 1693931 h 3864524"/>
                <a:gd name="connsiteX198" fmla="*/ 3710940 w 7894320"/>
                <a:gd name="connsiteY198" fmla="*/ 1541531 h 3864524"/>
                <a:gd name="connsiteX199" fmla="*/ 3787140 w 7894320"/>
                <a:gd name="connsiteY199" fmla="*/ 1853951 h 3864524"/>
                <a:gd name="connsiteX200" fmla="*/ 3817620 w 7894320"/>
                <a:gd name="connsiteY200" fmla="*/ 2326391 h 3864524"/>
                <a:gd name="connsiteX201" fmla="*/ 3992880 w 7894320"/>
                <a:gd name="connsiteY201" fmla="*/ 2692151 h 3864524"/>
                <a:gd name="connsiteX202" fmla="*/ 3924300 w 7894320"/>
                <a:gd name="connsiteY202" fmla="*/ 2730251 h 3864524"/>
                <a:gd name="connsiteX203" fmla="*/ 3962400 w 7894320"/>
                <a:gd name="connsiteY203" fmla="*/ 2661671 h 3864524"/>
                <a:gd name="connsiteX204" fmla="*/ 4251960 w 7894320"/>
                <a:gd name="connsiteY204" fmla="*/ 2699771 h 3864524"/>
                <a:gd name="connsiteX205" fmla="*/ 4503420 w 7894320"/>
                <a:gd name="connsiteY205" fmla="*/ 2791211 h 3864524"/>
                <a:gd name="connsiteX206" fmla="*/ 4556760 w 7894320"/>
                <a:gd name="connsiteY206" fmla="*/ 2433071 h 3864524"/>
                <a:gd name="connsiteX207" fmla="*/ 4610100 w 7894320"/>
                <a:gd name="connsiteY207" fmla="*/ 2791211 h 3864524"/>
                <a:gd name="connsiteX208" fmla="*/ 4770120 w 7894320"/>
                <a:gd name="connsiteY208" fmla="*/ 2699771 h 3864524"/>
                <a:gd name="connsiteX209" fmla="*/ 4876800 w 7894320"/>
                <a:gd name="connsiteY209" fmla="*/ 2684531 h 3864524"/>
                <a:gd name="connsiteX210" fmla="*/ 4724400 w 7894320"/>
                <a:gd name="connsiteY210" fmla="*/ 2326391 h 3864524"/>
                <a:gd name="connsiteX211" fmla="*/ 4632960 w 7894320"/>
                <a:gd name="connsiteY211" fmla="*/ 2318771 h 3864524"/>
                <a:gd name="connsiteX212" fmla="*/ 4724400 w 7894320"/>
                <a:gd name="connsiteY212" fmla="*/ 1983491 h 3864524"/>
                <a:gd name="connsiteX213" fmla="*/ 4991100 w 7894320"/>
                <a:gd name="connsiteY213" fmla="*/ 2082551 h 3864524"/>
                <a:gd name="connsiteX214" fmla="*/ 5044440 w 7894320"/>
                <a:gd name="connsiteY214" fmla="*/ 1991111 h 3864524"/>
                <a:gd name="connsiteX215" fmla="*/ 5128260 w 7894320"/>
                <a:gd name="connsiteY215" fmla="*/ 2311151 h 3864524"/>
                <a:gd name="connsiteX216" fmla="*/ 5044440 w 7894320"/>
                <a:gd name="connsiteY216" fmla="*/ 2798831 h 3864524"/>
                <a:gd name="connsiteX217" fmla="*/ 4998720 w 7894320"/>
                <a:gd name="connsiteY217" fmla="*/ 3042671 h 3864524"/>
                <a:gd name="connsiteX218" fmla="*/ 5250180 w 7894320"/>
                <a:gd name="connsiteY218" fmla="*/ 3042671 h 3864524"/>
                <a:gd name="connsiteX219" fmla="*/ 5379720 w 7894320"/>
                <a:gd name="connsiteY219" fmla="*/ 2974091 h 3864524"/>
                <a:gd name="connsiteX220" fmla="*/ 5372100 w 7894320"/>
                <a:gd name="connsiteY220" fmla="*/ 2173991 h 3864524"/>
                <a:gd name="connsiteX221" fmla="*/ 5273040 w 7894320"/>
                <a:gd name="connsiteY221" fmla="*/ 1701551 h 3864524"/>
                <a:gd name="connsiteX222" fmla="*/ 5234940 w 7894320"/>
                <a:gd name="connsiteY222" fmla="*/ 1602491 h 3864524"/>
                <a:gd name="connsiteX223" fmla="*/ 5158740 w 7894320"/>
                <a:gd name="connsiteY223" fmla="*/ 1686311 h 3864524"/>
                <a:gd name="connsiteX224" fmla="*/ 5280660 w 7894320"/>
                <a:gd name="connsiteY224" fmla="*/ 1762511 h 3864524"/>
                <a:gd name="connsiteX225" fmla="*/ 5326380 w 7894320"/>
                <a:gd name="connsiteY225" fmla="*/ 1709171 h 3864524"/>
                <a:gd name="connsiteX226" fmla="*/ 5433060 w 7894320"/>
                <a:gd name="connsiteY226" fmla="*/ 1907291 h 3864524"/>
                <a:gd name="connsiteX227" fmla="*/ 5532120 w 7894320"/>
                <a:gd name="connsiteY227" fmla="*/ 1678691 h 3864524"/>
                <a:gd name="connsiteX228" fmla="*/ 5654040 w 7894320"/>
                <a:gd name="connsiteY228" fmla="*/ 2151131 h 3864524"/>
                <a:gd name="connsiteX229" fmla="*/ 5737860 w 7894320"/>
                <a:gd name="connsiteY229" fmla="*/ 2791211 h 3864524"/>
                <a:gd name="connsiteX230" fmla="*/ 5836920 w 7894320"/>
                <a:gd name="connsiteY230" fmla="*/ 2989331 h 3864524"/>
                <a:gd name="connsiteX231" fmla="*/ 6004560 w 7894320"/>
                <a:gd name="connsiteY231" fmla="*/ 2943611 h 3864524"/>
                <a:gd name="connsiteX232" fmla="*/ 6019800 w 7894320"/>
                <a:gd name="connsiteY232" fmla="*/ 2882651 h 3864524"/>
                <a:gd name="connsiteX233" fmla="*/ 5859780 w 7894320"/>
                <a:gd name="connsiteY233" fmla="*/ 2554991 h 3864524"/>
                <a:gd name="connsiteX234" fmla="*/ 5791200 w 7894320"/>
                <a:gd name="connsiteY234" fmla="*/ 1998731 h 3864524"/>
                <a:gd name="connsiteX235" fmla="*/ 5798820 w 7894320"/>
                <a:gd name="connsiteY235" fmla="*/ 1716791 h 3864524"/>
                <a:gd name="connsiteX236" fmla="*/ 5753100 w 7894320"/>
                <a:gd name="connsiteY236" fmla="*/ 1648211 h 3864524"/>
                <a:gd name="connsiteX237" fmla="*/ 5943600 w 7894320"/>
                <a:gd name="connsiteY237" fmla="*/ 2250191 h 3864524"/>
                <a:gd name="connsiteX238" fmla="*/ 5966460 w 7894320"/>
                <a:gd name="connsiteY238" fmla="*/ 2905511 h 3864524"/>
                <a:gd name="connsiteX239" fmla="*/ 6073140 w 7894320"/>
                <a:gd name="connsiteY239" fmla="*/ 2730251 h 3864524"/>
                <a:gd name="connsiteX240" fmla="*/ 6164580 w 7894320"/>
                <a:gd name="connsiteY240" fmla="*/ 2676911 h 3864524"/>
                <a:gd name="connsiteX241" fmla="*/ 6294120 w 7894320"/>
                <a:gd name="connsiteY241" fmla="*/ 2715011 h 3864524"/>
                <a:gd name="connsiteX242" fmla="*/ 6553200 w 7894320"/>
                <a:gd name="connsiteY242" fmla="*/ 2600711 h 3864524"/>
                <a:gd name="connsiteX243" fmla="*/ 6461760 w 7894320"/>
                <a:gd name="connsiteY243" fmla="*/ 2966471 h 3864524"/>
                <a:gd name="connsiteX244" fmla="*/ 6301740 w 7894320"/>
                <a:gd name="connsiteY244" fmla="*/ 2897891 h 3864524"/>
                <a:gd name="connsiteX245" fmla="*/ 6431280 w 7894320"/>
                <a:gd name="connsiteY245" fmla="*/ 3019811 h 3864524"/>
                <a:gd name="connsiteX246" fmla="*/ 6332220 w 7894320"/>
                <a:gd name="connsiteY246" fmla="*/ 3073151 h 3864524"/>
                <a:gd name="connsiteX247" fmla="*/ 6477000 w 7894320"/>
                <a:gd name="connsiteY247" fmla="*/ 3126491 h 3864524"/>
                <a:gd name="connsiteX248" fmla="*/ 6332220 w 7894320"/>
                <a:gd name="connsiteY248" fmla="*/ 3141731 h 3864524"/>
                <a:gd name="connsiteX249" fmla="*/ 6530340 w 7894320"/>
                <a:gd name="connsiteY249" fmla="*/ 3057911 h 3864524"/>
                <a:gd name="connsiteX250" fmla="*/ 6644640 w 7894320"/>
                <a:gd name="connsiteY250" fmla="*/ 3652271 h 3864524"/>
                <a:gd name="connsiteX251" fmla="*/ 6537960 w 7894320"/>
                <a:gd name="connsiteY251" fmla="*/ 3667511 h 3864524"/>
                <a:gd name="connsiteX252" fmla="*/ 6560820 w 7894320"/>
                <a:gd name="connsiteY252" fmla="*/ 3057911 h 3864524"/>
                <a:gd name="connsiteX253" fmla="*/ 6804660 w 7894320"/>
                <a:gd name="connsiteY253" fmla="*/ 2905511 h 3864524"/>
                <a:gd name="connsiteX254" fmla="*/ 6720840 w 7894320"/>
                <a:gd name="connsiteY254" fmla="*/ 2821691 h 3864524"/>
                <a:gd name="connsiteX255" fmla="*/ 6918960 w 7894320"/>
                <a:gd name="connsiteY255" fmla="*/ 2814071 h 3864524"/>
                <a:gd name="connsiteX256" fmla="*/ 6979920 w 7894320"/>
                <a:gd name="connsiteY256" fmla="*/ 2730251 h 3864524"/>
                <a:gd name="connsiteX257" fmla="*/ 6873240 w 7894320"/>
                <a:gd name="connsiteY257" fmla="*/ 3774191 h 3864524"/>
                <a:gd name="connsiteX258" fmla="*/ 6781800 w 7894320"/>
                <a:gd name="connsiteY258" fmla="*/ 3812291 h 3864524"/>
                <a:gd name="connsiteX259" fmla="*/ 6736080 w 7894320"/>
                <a:gd name="connsiteY259" fmla="*/ 3797051 h 3864524"/>
                <a:gd name="connsiteX260" fmla="*/ 7894320 w 7894320"/>
                <a:gd name="connsiteY260" fmla="*/ 3774191 h 3864524"/>
                <a:gd name="connsiteX0" fmla="*/ 0 w 7499413"/>
                <a:gd name="connsiteY0" fmla="*/ 3804671 h 3864524"/>
                <a:gd name="connsiteX1" fmla="*/ 1584960 w 7499413"/>
                <a:gd name="connsiteY1" fmla="*/ 3804671 h 3864524"/>
                <a:gd name="connsiteX2" fmla="*/ 1729740 w 7499413"/>
                <a:gd name="connsiteY2" fmla="*/ 3804671 h 3864524"/>
                <a:gd name="connsiteX3" fmla="*/ 1714500 w 7499413"/>
                <a:gd name="connsiteY3" fmla="*/ 3858011 h 3864524"/>
                <a:gd name="connsiteX4" fmla="*/ 1623060 w 7499413"/>
                <a:gd name="connsiteY4" fmla="*/ 3743711 h 3864524"/>
                <a:gd name="connsiteX5" fmla="*/ 1691640 w 7499413"/>
                <a:gd name="connsiteY5" fmla="*/ 3080771 h 3864524"/>
                <a:gd name="connsiteX6" fmla="*/ 1699260 w 7499413"/>
                <a:gd name="connsiteY6" fmla="*/ 2905511 h 3864524"/>
                <a:gd name="connsiteX7" fmla="*/ 1645920 w 7499413"/>
                <a:gd name="connsiteY7" fmla="*/ 2836931 h 3864524"/>
                <a:gd name="connsiteX8" fmla="*/ 1638300 w 7499413"/>
                <a:gd name="connsiteY8" fmla="*/ 2935991 h 3864524"/>
                <a:gd name="connsiteX9" fmla="*/ 2011680 w 7499413"/>
                <a:gd name="connsiteY9" fmla="*/ 3042671 h 3864524"/>
                <a:gd name="connsiteX10" fmla="*/ 2202180 w 7499413"/>
                <a:gd name="connsiteY10" fmla="*/ 2981711 h 3864524"/>
                <a:gd name="connsiteX11" fmla="*/ 2171700 w 7499413"/>
                <a:gd name="connsiteY11" fmla="*/ 2897891 h 3864524"/>
                <a:gd name="connsiteX12" fmla="*/ 2286000 w 7499413"/>
                <a:gd name="connsiteY12" fmla="*/ 2288291 h 3864524"/>
                <a:gd name="connsiteX13" fmla="*/ 2286000 w 7499413"/>
                <a:gd name="connsiteY13" fmla="*/ 1488191 h 3864524"/>
                <a:gd name="connsiteX14" fmla="*/ 2263140 w 7499413"/>
                <a:gd name="connsiteY14" fmla="*/ 1061471 h 3864524"/>
                <a:gd name="connsiteX15" fmla="*/ 2240280 w 7499413"/>
                <a:gd name="connsiteY15" fmla="*/ 939551 h 3864524"/>
                <a:gd name="connsiteX16" fmla="*/ 2278380 w 7499413"/>
                <a:gd name="connsiteY16" fmla="*/ 977651 h 3864524"/>
                <a:gd name="connsiteX17" fmla="*/ 2392680 w 7499413"/>
                <a:gd name="connsiteY17" fmla="*/ 1107191 h 3864524"/>
                <a:gd name="connsiteX18" fmla="*/ 2590800 w 7499413"/>
                <a:gd name="connsiteY18" fmla="*/ 1061471 h 3864524"/>
                <a:gd name="connsiteX19" fmla="*/ 2667000 w 7499413"/>
                <a:gd name="connsiteY19" fmla="*/ 909071 h 3864524"/>
                <a:gd name="connsiteX20" fmla="*/ 2621280 w 7499413"/>
                <a:gd name="connsiteY20" fmla="*/ 741431 h 3864524"/>
                <a:gd name="connsiteX21" fmla="*/ 2628900 w 7499413"/>
                <a:gd name="connsiteY21" fmla="*/ 657611 h 3864524"/>
                <a:gd name="connsiteX22" fmla="*/ 2560320 w 7499413"/>
                <a:gd name="connsiteY22" fmla="*/ 672851 h 3864524"/>
                <a:gd name="connsiteX23" fmla="*/ 2415540 w 7499413"/>
                <a:gd name="connsiteY23" fmla="*/ 573791 h 3864524"/>
                <a:gd name="connsiteX24" fmla="*/ 2240280 w 7499413"/>
                <a:gd name="connsiteY24" fmla="*/ 573791 h 3864524"/>
                <a:gd name="connsiteX25" fmla="*/ 2270760 w 7499413"/>
                <a:gd name="connsiteY25" fmla="*/ 604271 h 3864524"/>
                <a:gd name="connsiteX26" fmla="*/ 2202180 w 7499413"/>
                <a:gd name="connsiteY26" fmla="*/ 733811 h 3864524"/>
                <a:gd name="connsiteX27" fmla="*/ 2225040 w 7499413"/>
                <a:gd name="connsiteY27" fmla="*/ 924311 h 3864524"/>
                <a:gd name="connsiteX28" fmla="*/ 2202180 w 7499413"/>
                <a:gd name="connsiteY28" fmla="*/ 924311 h 3864524"/>
                <a:gd name="connsiteX29" fmla="*/ 2171700 w 7499413"/>
                <a:gd name="connsiteY29" fmla="*/ 825251 h 3864524"/>
                <a:gd name="connsiteX30" fmla="*/ 2194560 w 7499413"/>
                <a:gd name="connsiteY30" fmla="*/ 787151 h 3864524"/>
                <a:gd name="connsiteX31" fmla="*/ 2156460 w 7499413"/>
                <a:gd name="connsiteY31" fmla="*/ 657611 h 3864524"/>
                <a:gd name="connsiteX32" fmla="*/ 2194560 w 7499413"/>
                <a:gd name="connsiteY32" fmla="*/ 543311 h 3864524"/>
                <a:gd name="connsiteX33" fmla="*/ 2217420 w 7499413"/>
                <a:gd name="connsiteY33" fmla="*/ 543311 h 3864524"/>
                <a:gd name="connsiteX34" fmla="*/ 2225040 w 7499413"/>
                <a:gd name="connsiteY34" fmla="*/ 520451 h 3864524"/>
                <a:gd name="connsiteX35" fmla="*/ 2217420 w 7499413"/>
                <a:gd name="connsiteY35" fmla="*/ 497591 h 3864524"/>
                <a:gd name="connsiteX36" fmla="*/ 2369820 w 7499413"/>
                <a:gd name="connsiteY36" fmla="*/ 444251 h 3864524"/>
                <a:gd name="connsiteX37" fmla="*/ 2575560 w 7499413"/>
                <a:gd name="connsiteY37" fmla="*/ 474731 h 3864524"/>
                <a:gd name="connsiteX38" fmla="*/ 2682240 w 7499413"/>
                <a:gd name="connsiteY38" fmla="*/ 672851 h 3864524"/>
                <a:gd name="connsiteX39" fmla="*/ 2667000 w 7499413"/>
                <a:gd name="connsiteY39" fmla="*/ 848111 h 3864524"/>
                <a:gd name="connsiteX40" fmla="*/ 2598420 w 7499413"/>
                <a:gd name="connsiteY40" fmla="*/ 1152911 h 3864524"/>
                <a:gd name="connsiteX41" fmla="*/ 2948940 w 7499413"/>
                <a:gd name="connsiteY41" fmla="*/ 1541531 h 3864524"/>
                <a:gd name="connsiteX42" fmla="*/ 2880360 w 7499413"/>
                <a:gd name="connsiteY42" fmla="*/ 1762511 h 3864524"/>
                <a:gd name="connsiteX43" fmla="*/ 2880360 w 7499413"/>
                <a:gd name="connsiteY43" fmla="*/ 1610111 h 3864524"/>
                <a:gd name="connsiteX44" fmla="*/ 2941320 w 7499413"/>
                <a:gd name="connsiteY44" fmla="*/ 1533911 h 3864524"/>
                <a:gd name="connsiteX45" fmla="*/ 3154680 w 7499413"/>
                <a:gd name="connsiteY45" fmla="*/ 1838711 h 3864524"/>
                <a:gd name="connsiteX46" fmla="*/ 3253740 w 7499413"/>
                <a:gd name="connsiteY46" fmla="*/ 1899671 h 3864524"/>
                <a:gd name="connsiteX47" fmla="*/ 3238500 w 7499413"/>
                <a:gd name="connsiteY47" fmla="*/ 2074931 h 3864524"/>
                <a:gd name="connsiteX48" fmla="*/ 3177540 w 7499413"/>
                <a:gd name="connsiteY48" fmla="*/ 2067311 h 3864524"/>
                <a:gd name="connsiteX49" fmla="*/ 3223260 w 7499413"/>
                <a:gd name="connsiteY49" fmla="*/ 1983491 h 3864524"/>
                <a:gd name="connsiteX50" fmla="*/ 3383280 w 7499413"/>
                <a:gd name="connsiteY50" fmla="*/ 1914911 h 3864524"/>
                <a:gd name="connsiteX51" fmla="*/ 3390900 w 7499413"/>
                <a:gd name="connsiteY51" fmla="*/ 1945391 h 3864524"/>
                <a:gd name="connsiteX52" fmla="*/ 3261360 w 7499413"/>
                <a:gd name="connsiteY52" fmla="*/ 2280671 h 3864524"/>
                <a:gd name="connsiteX53" fmla="*/ 3200400 w 7499413"/>
                <a:gd name="connsiteY53" fmla="*/ 2257811 h 3864524"/>
                <a:gd name="connsiteX54" fmla="*/ 3192780 w 7499413"/>
                <a:gd name="connsiteY54" fmla="*/ 2189231 h 3864524"/>
                <a:gd name="connsiteX55" fmla="*/ 3459480 w 7499413"/>
                <a:gd name="connsiteY55" fmla="*/ 2273051 h 3864524"/>
                <a:gd name="connsiteX56" fmla="*/ 4046220 w 7499413"/>
                <a:gd name="connsiteY56" fmla="*/ 2128271 h 3864524"/>
                <a:gd name="connsiteX57" fmla="*/ 4152900 w 7499413"/>
                <a:gd name="connsiteY57" fmla="*/ 1983491 h 3864524"/>
                <a:gd name="connsiteX58" fmla="*/ 4091940 w 7499413"/>
                <a:gd name="connsiteY58" fmla="*/ 1808231 h 3864524"/>
                <a:gd name="connsiteX59" fmla="*/ 4046220 w 7499413"/>
                <a:gd name="connsiteY59" fmla="*/ 1831091 h 3864524"/>
                <a:gd name="connsiteX60" fmla="*/ 4008120 w 7499413"/>
                <a:gd name="connsiteY60" fmla="*/ 1960631 h 3864524"/>
                <a:gd name="connsiteX61" fmla="*/ 4053840 w 7499413"/>
                <a:gd name="connsiteY61" fmla="*/ 1953011 h 3864524"/>
                <a:gd name="connsiteX62" fmla="*/ 4038600 w 7499413"/>
                <a:gd name="connsiteY62" fmla="*/ 1853951 h 3864524"/>
                <a:gd name="connsiteX63" fmla="*/ 3939540 w 7499413"/>
                <a:gd name="connsiteY63" fmla="*/ 1853951 h 3864524"/>
                <a:gd name="connsiteX64" fmla="*/ 3939540 w 7499413"/>
                <a:gd name="connsiteY64" fmla="*/ 1960631 h 3864524"/>
                <a:gd name="connsiteX65" fmla="*/ 3939540 w 7499413"/>
                <a:gd name="connsiteY65" fmla="*/ 1983491 h 3864524"/>
                <a:gd name="connsiteX66" fmla="*/ 3726180 w 7499413"/>
                <a:gd name="connsiteY66" fmla="*/ 2029211 h 3864524"/>
                <a:gd name="connsiteX67" fmla="*/ 3512820 w 7499413"/>
                <a:gd name="connsiteY67" fmla="*/ 2052071 h 3864524"/>
                <a:gd name="connsiteX68" fmla="*/ 3390900 w 7499413"/>
                <a:gd name="connsiteY68" fmla="*/ 2082551 h 3864524"/>
                <a:gd name="connsiteX69" fmla="*/ 3276600 w 7499413"/>
                <a:gd name="connsiteY69" fmla="*/ 2021591 h 3864524"/>
                <a:gd name="connsiteX70" fmla="*/ 3154680 w 7499413"/>
                <a:gd name="connsiteY70" fmla="*/ 2196851 h 3864524"/>
                <a:gd name="connsiteX71" fmla="*/ 2918460 w 7499413"/>
                <a:gd name="connsiteY71" fmla="*/ 2036831 h 3864524"/>
                <a:gd name="connsiteX72" fmla="*/ 2796540 w 7499413"/>
                <a:gd name="connsiteY72" fmla="*/ 1945391 h 3864524"/>
                <a:gd name="connsiteX73" fmla="*/ 2849880 w 7499413"/>
                <a:gd name="connsiteY73" fmla="*/ 1876811 h 3864524"/>
                <a:gd name="connsiteX74" fmla="*/ 2773680 w 7499413"/>
                <a:gd name="connsiteY74" fmla="*/ 2143511 h 3864524"/>
                <a:gd name="connsiteX75" fmla="*/ 2827020 w 7499413"/>
                <a:gd name="connsiteY75" fmla="*/ 2722631 h 3864524"/>
                <a:gd name="connsiteX76" fmla="*/ 2872740 w 7499413"/>
                <a:gd name="connsiteY76" fmla="*/ 2943611 h 3864524"/>
                <a:gd name="connsiteX77" fmla="*/ 2712720 w 7499413"/>
                <a:gd name="connsiteY77" fmla="*/ 2943611 h 3864524"/>
                <a:gd name="connsiteX78" fmla="*/ 2590800 w 7499413"/>
                <a:gd name="connsiteY78" fmla="*/ 2943611 h 3864524"/>
                <a:gd name="connsiteX79" fmla="*/ 2537460 w 7499413"/>
                <a:gd name="connsiteY79" fmla="*/ 2806451 h 3864524"/>
                <a:gd name="connsiteX80" fmla="*/ 2575560 w 7499413"/>
                <a:gd name="connsiteY80" fmla="*/ 2737871 h 3864524"/>
                <a:gd name="connsiteX81" fmla="*/ 2750820 w 7499413"/>
                <a:gd name="connsiteY81" fmla="*/ 2951231 h 3864524"/>
                <a:gd name="connsiteX82" fmla="*/ 2849880 w 7499413"/>
                <a:gd name="connsiteY82" fmla="*/ 3446531 h 3864524"/>
                <a:gd name="connsiteX83" fmla="*/ 2849880 w 7499413"/>
                <a:gd name="connsiteY83" fmla="*/ 3758951 h 3864524"/>
                <a:gd name="connsiteX84" fmla="*/ 2651760 w 7499413"/>
                <a:gd name="connsiteY84" fmla="*/ 3644651 h 3864524"/>
                <a:gd name="connsiteX85" fmla="*/ 2453640 w 7499413"/>
                <a:gd name="connsiteY85" fmla="*/ 3728471 h 3864524"/>
                <a:gd name="connsiteX86" fmla="*/ 2308860 w 7499413"/>
                <a:gd name="connsiteY86" fmla="*/ 3446531 h 3864524"/>
                <a:gd name="connsiteX87" fmla="*/ 2308860 w 7499413"/>
                <a:gd name="connsiteY87" fmla="*/ 3248411 h 3864524"/>
                <a:gd name="connsiteX88" fmla="*/ 2583180 w 7499413"/>
                <a:gd name="connsiteY88" fmla="*/ 3202691 h 3864524"/>
                <a:gd name="connsiteX89" fmla="*/ 2308860 w 7499413"/>
                <a:gd name="connsiteY89" fmla="*/ 3217931 h 3864524"/>
                <a:gd name="connsiteX90" fmla="*/ 2529840 w 7499413"/>
                <a:gd name="connsiteY90" fmla="*/ 3118871 h 3864524"/>
                <a:gd name="connsiteX91" fmla="*/ 2415540 w 7499413"/>
                <a:gd name="connsiteY91" fmla="*/ 3042671 h 3864524"/>
                <a:gd name="connsiteX92" fmla="*/ 2263140 w 7499413"/>
                <a:gd name="connsiteY92" fmla="*/ 3240791 h 3864524"/>
                <a:gd name="connsiteX93" fmla="*/ 2232660 w 7499413"/>
                <a:gd name="connsiteY93" fmla="*/ 3713231 h 3864524"/>
                <a:gd name="connsiteX94" fmla="*/ 2179320 w 7499413"/>
                <a:gd name="connsiteY94" fmla="*/ 3827531 h 3864524"/>
                <a:gd name="connsiteX95" fmla="*/ 2019300 w 7499413"/>
                <a:gd name="connsiteY95" fmla="*/ 3797051 h 3864524"/>
                <a:gd name="connsiteX96" fmla="*/ 3070860 w 7499413"/>
                <a:gd name="connsiteY96" fmla="*/ 3797051 h 3864524"/>
                <a:gd name="connsiteX97" fmla="*/ 3162300 w 7499413"/>
                <a:gd name="connsiteY97" fmla="*/ 3835151 h 3864524"/>
                <a:gd name="connsiteX98" fmla="*/ 3131820 w 7499413"/>
                <a:gd name="connsiteY98" fmla="*/ 3477011 h 3864524"/>
                <a:gd name="connsiteX99" fmla="*/ 3078480 w 7499413"/>
                <a:gd name="connsiteY99" fmla="*/ 2951231 h 3864524"/>
                <a:gd name="connsiteX100" fmla="*/ 2964180 w 7499413"/>
                <a:gd name="connsiteY100" fmla="*/ 2928371 h 3864524"/>
                <a:gd name="connsiteX101" fmla="*/ 3009900 w 7499413"/>
                <a:gd name="connsiteY101" fmla="*/ 3012191 h 3864524"/>
                <a:gd name="connsiteX102" fmla="*/ 3368040 w 7499413"/>
                <a:gd name="connsiteY102" fmla="*/ 3004571 h 3864524"/>
                <a:gd name="connsiteX103" fmla="*/ 3375660 w 7499413"/>
                <a:gd name="connsiteY103" fmla="*/ 2349251 h 3864524"/>
                <a:gd name="connsiteX104" fmla="*/ 3345180 w 7499413"/>
                <a:gd name="connsiteY104" fmla="*/ 2737871 h 3864524"/>
                <a:gd name="connsiteX105" fmla="*/ 3657600 w 7499413"/>
                <a:gd name="connsiteY105" fmla="*/ 2737871 h 3864524"/>
                <a:gd name="connsiteX106" fmla="*/ 3611880 w 7499413"/>
                <a:gd name="connsiteY106" fmla="*/ 2402591 h 3864524"/>
                <a:gd name="connsiteX107" fmla="*/ 3688080 w 7499413"/>
                <a:gd name="connsiteY107" fmla="*/ 2905511 h 3864524"/>
                <a:gd name="connsiteX108" fmla="*/ 4015740 w 7499413"/>
                <a:gd name="connsiteY108" fmla="*/ 2943611 h 3864524"/>
                <a:gd name="connsiteX109" fmla="*/ 3992880 w 7499413"/>
                <a:gd name="connsiteY109" fmla="*/ 2798831 h 3864524"/>
                <a:gd name="connsiteX110" fmla="*/ 4122420 w 7499413"/>
                <a:gd name="connsiteY110" fmla="*/ 3431291 h 3864524"/>
                <a:gd name="connsiteX111" fmla="*/ 4107180 w 7499413"/>
                <a:gd name="connsiteY111" fmla="*/ 3812291 h 3864524"/>
                <a:gd name="connsiteX112" fmla="*/ 3878580 w 7499413"/>
                <a:gd name="connsiteY112" fmla="*/ 3842771 h 3864524"/>
                <a:gd name="connsiteX113" fmla="*/ 3764280 w 7499413"/>
                <a:gd name="connsiteY113" fmla="*/ 3743711 h 3864524"/>
                <a:gd name="connsiteX114" fmla="*/ 3634740 w 7499413"/>
                <a:gd name="connsiteY114" fmla="*/ 3179831 h 3864524"/>
                <a:gd name="connsiteX115" fmla="*/ 3573780 w 7499413"/>
                <a:gd name="connsiteY115" fmla="*/ 3019811 h 3864524"/>
                <a:gd name="connsiteX116" fmla="*/ 3771900 w 7499413"/>
                <a:gd name="connsiteY116" fmla="*/ 3096011 h 3864524"/>
                <a:gd name="connsiteX117" fmla="*/ 3634740 w 7499413"/>
                <a:gd name="connsiteY117" fmla="*/ 2951231 h 3864524"/>
                <a:gd name="connsiteX118" fmla="*/ 3497580 w 7499413"/>
                <a:gd name="connsiteY118" fmla="*/ 3751331 h 3864524"/>
                <a:gd name="connsiteX119" fmla="*/ 3520440 w 7499413"/>
                <a:gd name="connsiteY119" fmla="*/ 3187451 h 3864524"/>
                <a:gd name="connsiteX120" fmla="*/ 3451860 w 7499413"/>
                <a:gd name="connsiteY120" fmla="*/ 2920751 h 3864524"/>
                <a:gd name="connsiteX121" fmla="*/ 3581400 w 7499413"/>
                <a:gd name="connsiteY121" fmla="*/ 2859791 h 3864524"/>
                <a:gd name="connsiteX122" fmla="*/ 3497580 w 7499413"/>
                <a:gd name="connsiteY122" fmla="*/ 2951231 h 3864524"/>
                <a:gd name="connsiteX123" fmla="*/ 3253740 w 7499413"/>
                <a:gd name="connsiteY123" fmla="*/ 2989331 h 3864524"/>
                <a:gd name="connsiteX124" fmla="*/ 2956560 w 7499413"/>
                <a:gd name="connsiteY124" fmla="*/ 2821691 h 3864524"/>
                <a:gd name="connsiteX125" fmla="*/ 3009900 w 7499413"/>
                <a:gd name="connsiteY125" fmla="*/ 2387351 h 3864524"/>
                <a:gd name="connsiteX126" fmla="*/ 3009900 w 7499413"/>
                <a:gd name="connsiteY126" fmla="*/ 2074931 h 3864524"/>
                <a:gd name="connsiteX127" fmla="*/ 3055620 w 7499413"/>
                <a:gd name="connsiteY127" fmla="*/ 1983491 h 3864524"/>
                <a:gd name="connsiteX128" fmla="*/ 2941320 w 7499413"/>
                <a:gd name="connsiteY128" fmla="*/ 1914911 h 3864524"/>
                <a:gd name="connsiteX129" fmla="*/ 3078480 w 7499413"/>
                <a:gd name="connsiteY129" fmla="*/ 1838711 h 3864524"/>
                <a:gd name="connsiteX130" fmla="*/ 2964180 w 7499413"/>
                <a:gd name="connsiteY130" fmla="*/ 1777751 h 3864524"/>
                <a:gd name="connsiteX131" fmla="*/ 3009900 w 7499413"/>
                <a:gd name="connsiteY131" fmla="*/ 1572011 h 3864524"/>
                <a:gd name="connsiteX132" fmla="*/ 2788920 w 7499413"/>
                <a:gd name="connsiteY132" fmla="*/ 870971 h 3864524"/>
                <a:gd name="connsiteX133" fmla="*/ 2743200 w 7499413"/>
                <a:gd name="connsiteY133" fmla="*/ 505211 h 3864524"/>
                <a:gd name="connsiteX134" fmla="*/ 2887980 w 7499413"/>
                <a:gd name="connsiteY134" fmla="*/ 421391 h 3864524"/>
                <a:gd name="connsiteX135" fmla="*/ 2910840 w 7499413"/>
                <a:gd name="connsiteY135" fmla="*/ 352811 h 3864524"/>
                <a:gd name="connsiteX136" fmla="*/ 2872740 w 7499413"/>
                <a:gd name="connsiteY136" fmla="*/ 314711 h 3864524"/>
                <a:gd name="connsiteX137" fmla="*/ 2705100 w 7499413"/>
                <a:gd name="connsiteY137" fmla="*/ 314711 h 3864524"/>
                <a:gd name="connsiteX138" fmla="*/ 2735580 w 7499413"/>
                <a:gd name="connsiteY138" fmla="*/ 360431 h 3864524"/>
                <a:gd name="connsiteX139" fmla="*/ 2750820 w 7499413"/>
                <a:gd name="connsiteY139" fmla="*/ 322331 h 3864524"/>
                <a:gd name="connsiteX140" fmla="*/ 2651760 w 7499413"/>
                <a:gd name="connsiteY140" fmla="*/ 169931 h 3864524"/>
                <a:gd name="connsiteX141" fmla="*/ 2712720 w 7499413"/>
                <a:gd name="connsiteY141" fmla="*/ 2291 h 3864524"/>
                <a:gd name="connsiteX142" fmla="*/ 2819400 w 7499413"/>
                <a:gd name="connsiteY142" fmla="*/ 78491 h 3864524"/>
                <a:gd name="connsiteX143" fmla="*/ 2819400 w 7499413"/>
                <a:gd name="connsiteY143" fmla="*/ 162311 h 3864524"/>
                <a:gd name="connsiteX144" fmla="*/ 2766060 w 7499413"/>
                <a:gd name="connsiteY144" fmla="*/ 169931 h 3864524"/>
                <a:gd name="connsiteX145" fmla="*/ 2743200 w 7499413"/>
                <a:gd name="connsiteY145" fmla="*/ 131831 h 3864524"/>
                <a:gd name="connsiteX146" fmla="*/ 2887980 w 7499413"/>
                <a:gd name="connsiteY146" fmla="*/ 124211 h 3864524"/>
                <a:gd name="connsiteX147" fmla="*/ 2903220 w 7499413"/>
                <a:gd name="connsiteY147" fmla="*/ 337571 h 3864524"/>
                <a:gd name="connsiteX148" fmla="*/ 3055620 w 7499413"/>
                <a:gd name="connsiteY148" fmla="*/ 1099571 h 3864524"/>
                <a:gd name="connsiteX149" fmla="*/ 3200400 w 7499413"/>
                <a:gd name="connsiteY149" fmla="*/ 1396751 h 3864524"/>
                <a:gd name="connsiteX150" fmla="*/ 3299460 w 7499413"/>
                <a:gd name="connsiteY150" fmla="*/ 1503431 h 3864524"/>
                <a:gd name="connsiteX151" fmla="*/ 3352800 w 7499413"/>
                <a:gd name="connsiteY151" fmla="*/ 1884431 h 3864524"/>
                <a:gd name="connsiteX152" fmla="*/ 3375660 w 7499413"/>
                <a:gd name="connsiteY152" fmla="*/ 1762511 h 3864524"/>
                <a:gd name="connsiteX153" fmla="*/ 3276600 w 7499413"/>
                <a:gd name="connsiteY153" fmla="*/ 1617731 h 3864524"/>
                <a:gd name="connsiteX154" fmla="*/ 3116580 w 7499413"/>
                <a:gd name="connsiteY154" fmla="*/ 1533911 h 3864524"/>
                <a:gd name="connsiteX155" fmla="*/ 3238500 w 7499413"/>
                <a:gd name="connsiteY155" fmla="*/ 1495811 h 3864524"/>
                <a:gd name="connsiteX156" fmla="*/ 3451860 w 7499413"/>
                <a:gd name="connsiteY156" fmla="*/ 1594871 h 3864524"/>
                <a:gd name="connsiteX157" fmla="*/ 3581400 w 7499413"/>
                <a:gd name="connsiteY157" fmla="*/ 1549151 h 3864524"/>
                <a:gd name="connsiteX158" fmla="*/ 3573780 w 7499413"/>
                <a:gd name="connsiteY158" fmla="*/ 1693931 h 3864524"/>
                <a:gd name="connsiteX159" fmla="*/ 3634740 w 7499413"/>
                <a:gd name="connsiteY159" fmla="*/ 1632971 h 3864524"/>
                <a:gd name="connsiteX160" fmla="*/ 3497580 w 7499413"/>
                <a:gd name="connsiteY160" fmla="*/ 1465331 h 3864524"/>
                <a:gd name="connsiteX161" fmla="*/ 3459480 w 7499413"/>
                <a:gd name="connsiteY161" fmla="*/ 1511051 h 3864524"/>
                <a:gd name="connsiteX162" fmla="*/ 3459480 w 7499413"/>
                <a:gd name="connsiteY162" fmla="*/ 1396751 h 3864524"/>
                <a:gd name="connsiteX163" fmla="*/ 3611880 w 7499413"/>
                <a:gd name="connsiteY163" fmla="*/ 1305311 h 3864524"/>
                <a:gd name="connsiteX164" fmla="*/ 3634740 w 7499413"/>
                <a:gd name="connsiteY164" fmla="*/ 1046231 h 3864524"/>
                <a:gd name="connsiteX165" fmla="*/ 3528060 w 7499413"/>
                <a:gd name="connsiteY165" fmla="*/ 931931 h 3864524"/>
                <a:gd name="connsiteX166" fmla="*/ 3482340 w 7499413"/>
                <a:gd name="connsiteY166" fmla="*/ 977651 h 3864524"/>
                <a:gd name="connsiteX167" fmla="*/ 3299460 w 7499413"/>
                <a:gd name="connsiteY167" fmla="*/ 1069091 h 3864524"/>
                <a:gd name="connsiteX168" fmla="*/ 3268980 w 7499413"/>
                <a:gd name="connsiteY168" fmla="*/ 1244351 h 3864524"/>
                <a:gd name="connsiteX169" fmla="*/ 3208020 w 7499413"/>
                <a:gd name="connsiteY169" fmla="*/ 1328171 h 3864524"/>
                <a:gd name="connsiteX170" fmla="*/ 3101340 w 7499413"/>
                <a:gd name="connsiteY170" fmla="*/ 1213871 h 3864524"/>
                <a:gd name="connsiteX171" fmla="*/ 3215640 w 7499413"/>
                <a:gd name="connsiteY171" fmla="*/ 1000511 h 3864524"/>
                <a:gd name="connsiteX172" fmla="*/ 3337560 w 7499413"/>
                <a:gd name="connsiteY172" fmla="*/ 817631 h 3864524"/>
                <a:gd name="connsiteX173" fmla="*/ 3512820 w 7499413"/>
                <a:gd name="connsiteY173" fmla="*/ 825251 h 3864524"/>
                <a:gd name="connsiteX174" fmla="*/ 3573780 w 7499413"/>
                <a:gd name="connsiteY174" fmla="*/ 832871 h 3864524"/>
                <a:gd name="connsiteX175" fmla="*/ 3695700 w 7499413"/>
                <a:gd name="connsiteY175" fmla="*/ 1008131 h 3864524"/>
                <a:gd name="connsiteX176" fmla="*/ 3688080 w 7499413"/>
                <a:gd name="connsiteY176" fmla="*/ 1351031 h 3864524"/>
                <a:gd name="connsiteX177" fmla="*/ 3611880 w 7499413"/>
                <a:gd name="connsiteY177" fmla="*/ 1358651 h 3864524"/>
                <a:gd name="connsiteX178" fmla="*/ 3779520 w 7499413"/>
                <a:gd name="connsiteY178" fmla="*/ 1152911 h 3864524"/>
                <a:gd name="connsiteX179" fmla="*/ 4008120 w 7499413"/>
                <a:gd name="connsiteY179" fmla="*/ 672851 h 3864524"/>
                <a:gd name="connsiteX180" fmla="*/ 4038600 w 7499413"/>
                <a:gd name="connsiteY180" fmla="*/ 566171 h 3864524"/>
                <a:gd name="connsiteX181" fmla="*/ 4221480 w 7499413"/>
                <a:gd name="connsiteY181" fmla="*/ 581411 h 3864524"/>
                <a:gd name="connsiteX182" fmla="*/ 4198620 w 7499413"/>
                <a:gd name="connsiteY182" fmla="*/ 489971 h 3864524"/>
                <a:gd name="connsiteX183" fmla="*/ 4091940 w 7499413"/>
                <a:gd name="connsiteY183" fmla="*/ 474731 h 3864524"/>
                <a:gd name="connsiteX184" fmla="*/ 4069080 w 7499413"/>
                <a:gd name="connsiteY184" fmla="*/ 528071 h 3864524"/>
                <a:gd name="connsiteX185" fmla="*/ 4069080 w 7499413"/>
                <a:gd name="connsiteY185" fmla="*/ 284231 h 3864524"/>
                <a:gd name="connsiteX186" fmla="*/ 4069080 w 7499413"/>
                <a:gd name="connsiteY186" fmla="*/ 185171 h 3864524"/>
                <a:gd name="connsiteX187" fmla="*/ 4191000 w 7499413"/>
                <a:gd name="connsiteY187" fmla="*/ 169931 h 3864524"/>
                <a:gd name="connsiteX188" fmla="*/ 4152900 w 7499413"/>
                <a:gd name="connsiteY188" fmla="*/ 261371 h 3864524"/>
                <a:gd name="connsiteX189" fmla="*/ 4130040 w 7499413"/>
                <a:gd name="connsiteY189" fmla="*/ 223271 h 3864524"/>
                <a:gd name="connsiteX190" fmla="*/ 4198620 w 7499413"/>
                <a:gd name="connsiteY190" fmla="*/ 162311 h 3864524"/>
                <a:gd name="connsiteX191" fmla="*/ 4320540 w 7499413"/>
                <a:gd name="connsiteY191" fmla="*/ 307091 h 3864524"/>
                <a:gd name="connsiteX192" fmla="*/ 4175760 w 7499413"/>
                <a:gd name="connsiteY192" fmla="*/ 329951 h 3864524"/>
                <a:gd name="connsiteX193" fmla="*/ 4168140 w 7499413"/>
                <a:gd name="connsiteY193" fmla="*/ 322331 h 3864524"/>
                <a:gd name="connsiteX194" fmla="*/ 4206240 w 7499413"/>
                <a:gd name="connsiteY194" fmla="*/ 284231 h 3864524"/>
                <a:gd name="connsiteX195" fmla="*/ 4267200 w 7499413"/>
                <a:gd name="connsiteY195" fmla="*/ 413771 h 3864524"/>
                <a:gd name="connsiteX196" fmla="*/ 4015740 w 7499413"/>
                <a:gd name="connsiteY196" fmla="*/ 1145291 h 3864524"/>
                <a:gd name="connsiteX197" fmla="*/ 3749040 w 7499413"/>
                <a:gd name="connsiteY197" fmla="*/ 1693931 h 3864524"/>
                <a:gd name="connsiteX198" fmla="*/ 3710940 w 7499413"/>
                <a:gd name="connsiteY198" fmla="*/ 1541531 h 3864524"/>
                <a:gd name="connsiteX199" fmla="*/ 3787140 w 7499413"/>
                <a:gd name="connsiteY199" fmla="*/ 1853951 h 3864524"/>
                <a:gd name="connsiteX200" fmla="*/ 3817620 w 7499413"/>
                <a:gd name="connsiteY200" fmla="*/ 2326391 h 3864524"/>
                <a:gd name="connsiteX201" fmla="*/ 3992880 w 7499413"/>
                <a:gd name="connsiteY201" fmla="*/ 2692151 h 3864524"/>
                <a:gd name="connsiteX202" fmla="*/ 3924300 w 7499413"/>
                <a:gd name="connsiteY202" fmla="*/ 2730251 h 3864524"/>
                <a:gd name="connsiteX203" fmla="*/ 3962400 w 7499413"/>
                <a:gd name="connsiteY203" fmla="*/ 2661671 h 3864524"/>
                <a:gd name="connsiteX204" fmla="*/ 4251960 w 7499413"/>
                <a:gd name="connsiteY204" fmla="*/ 2699771 h 3864524"/>
                <a:gd name="connsiteX205" fmla="*/ 4503420 w 7499413"/>
                <a:gd name="connsiteY205" fmla="*/ 2791211 h 3864524"/>
                <a:gd name="connsiteX206" fmla="*/ 4556760 w 7499413"/>
                <a:gd name="connsiteY206" fmla="*/ 2433071 h 3864524"/>
                <a:gd name="connsiteX207" fmla="*/ 4610100 w 7499413"/>
                <a:gd name="connsiteY207" fmla="*/ 2791211 h 3864524"/>
                <a:gd name="connsiteX208" fmla="*/ 4770120 w 7499413"/>
                <a:gd name="connsiteY208" fmla="*/ 2699771 h 3864524"/>
                <a:gd name="connsiteX209" fmla="*/ 4876800 w 7499413"/>
                <a:gd name="connsiteY209" fmla="*/ 2684531 h 3864524"/>
                <a:gd name="connsiteX210" fmla="*/ 4724400 w 7499413"/>
                <a:gd name="connsiteY210" fmla="*/ 2326391 h 3864524"/>
                <a:gd name="connsiteX211" fmla="*/ 4632960 w 7499413"/>
                <a:gd name="connsiteY211" fmla="*/ 2318771 h 3864524"/>
                <a:gd name="connsiteX212" fmla="*/ 4724400 w 7499413"/>
                <a:gd name="connsiteY212" fmla="*/ 1983491 h 3864524"/>
                <a:gd name="connsiteX213" fmla="*/ 4991100 w 7499413"/>
                <a:gd name="connsiteY213" fmla="*/ 2082551 h 3864524"/>
                <a:gd name="connsiteX214" fmla="*/ 5044440 w 7499413"/>
                <a:gd name="connsiteY214" fmla="*/ 1991111 h 3864524"/>
                <a:gd name="connsiteX215" fmla="*/ 5128260 w 7499413"/>
                <a:gd name="connsiteY215" fmla="*/ 2311151 h 3864524"/>
                <a:gd name="connsiteX216" fmla="*/ 5044440 w 7499413"/>
                <a:gd name="connsiteY216" fmla="*/ 2798831 h 3864524"/>
                <a:gd name="connsiteX217" fmla="*/ 4998720 w 7499413"/>
                <a:gd name="connsiteY217" fmla="*/ 3042671 h 3864524"/>
                <a:gd name="connsiteX218" fmla="*/ 5250180 w 7499413"/>
                <a:gd name="connsiteY218" fmla="*/ 3042671 h 3864524"/>
                <a:gd name="connsiteX219" fmla="*/ 5379720 w 7499413"/>
                <a:gd name="connsiteY219" fmla="*/ 2974091 h 3864524"/>
                <a:gd name="connsiteX220" fmla="*/ 5372100 w 7499413"/>
                <a:gd name="connsiteY220" fmla="*/ 2173991 h 3864524"/>
                <a:gd name="connsiteX221" fmla="*/ 5273040 w 7499413"/>
                <a:gd name="connsiteY221" fmla="*/ 1701551 h 3864524"/>
                <a:gd name="connsiteX222" fmla="*/ 5234940 w 7499413"/>
                <a:gd name="connsiteY222" fmla="*/ 1602491 h 3864524"/>
                <a:gd name="connsiteX223" fmla="*/ 5158740 w 7499413"/>
                <a:gd name="connsiteY223" fmla="*/ 1686311 h 3864524"/>
                <a:gd name="connsiteX224" fmla="*/ 5280660 w 7499413"/>
                <a:gd name="connsiteY224" fmla="*/ 1762511 h 3864524"/>
                <a:gd name="connsiteX225" fmla="*/ 5326380 w 7499413"/>
                <a:gd name="connsiteY225" fmla="*/ 1709171 h 3864524"/>
                <a:gd name="connsiteX226" fmla="*/ 5433060 w 7499413"/>
                <a:gd name="connsiteY226" fmla="*/ 1907291 h 3864524"/>
                <a:gd name="connsiteX227" fmla="*/ 5532120 w 7499413"/>
                <a:gd name="connsiteY227" fmla="*/ 1678691 h 3864524"/>
                <a:gd name="connsiteX228" fmla="*/ 5654040 w 7499413"/>
                <a:gd name="connsiteY228" fmla="*/ 2151131 h 3864524"/>
                <a:gd name="connsiteX229" fmla="*/ 5737860 w 7499413"/>
                <a:gd name="connsiteY229" fmla="*/ 2791211 h 3864524"/>
                <a:gd name="connsiteX230" fmla="*/ 5836920 w 7499413"/>
                <a:gd name="connsiteY230" fmla="*/ 2989331 h 3864524"/>
                <a:gd name="connsiteX231" fmla="*/ 6004560 w 7499413"/>
                <a:gd name="connsiteY231" fmla="*/ 2943611 h 3864524"/>
                <a:gd name="connsiteX232" fmla="*/ 6019800 w 7499413"/>
                <a:gd name="connsiteY232" fmla="*/ 2882651 h 3864524"/>
                <a:gd name="connsiteX233" fmla="*/ 5859780 w 7499413"/>
                <a:gd name="connsiteY233" fmla="*/ 2554991 h 3864524"/>
                <a:gd name="connsiteX234" fmla="*/ 5791200 w 7499413"/>
                <a:gd name="connsiteY234" fmla="*/ 1998731 h 3864524"/>
                <a:gd name="connsiteX235" fmla="*/ 5798820 w 7499413"/>
                <a:gd name="connsiteY235" fmla="*/ 1716791 h 3864524"/>
                <a:gd name="connsiteX236" fmla="*/ 5753100 w 7499413"/>
                <a:gd name="connsiteY236" fmla="*/ 1648211 h 3864524"/>
                <a:gd name="connsiteX237" fmla="*/ 5943600 w 7499413"/>
                <a:gd name="connsiteY237" fmla="*/ 2250191 h 3864524"/>
                <a:gd name="connsiteX238" fmla="*/ 5966460 w 7499413"/>
                <a:gd name="connsiteY238" fmla="*/ 2905511 h 3864524"/>
                <a:gd name="connsiteX239" fmla="*/ 6073140 w 7499413"/>
                <a:gd name="connsiteY239" fmla="*/ 2730251 h 3864524"/>
                <a:gd name="connsiteX240" fmla="*/ 6164580 w 7499413"/>
                <a:gd name="connsiteY240" fmla="*/ 2676911 h 3864524"/>
                <a:gd name="connsiteX241" fmla="*/ 6294120 w 7499413"/>
                <a:gd name="connsiteY241" fmla="*/ 2715011 h 3864524"/>
                <a:gd name="connsiteX242" fmla="*/ 6553200 w 7499413"/>
                <a:gd name="connsiteY242" fmla="*/ 2600711 h 3864524"/>
                <a:gd name="connsiteX243" fmla="*/ 6461760 w 7499413"/>
                <a:gd name="connsiteY243" fmla="*/ 2966471 h 3864524"/>
                <a:gd name="connsiteX244" fmla="*/ 6301740 w 7499413"/>
                <a:gd name="connsiteY244" fmla="*/ 2897891 h 3864524"/>
                <a:gd name="connsiteX245" fmla="*/ 6431280 w 7499413"/>
                <a:gd name="connsiteY245" fmla="*/ 3019811 h 3864524"/>
                <a:gd name="connsiteX246" fmla="*/ 6332220 w 7499413"/>
                <a:gd name="connsiteY246" fmla="*/ 3073151 h 3864524"/>
                <a:gd name="connsiteX247" fmla="*/ 6477000 w 7499413"/>
                <a:gd name="connsiteY247" fmla="*/ 3126491 h 3864524"/>
                <a:gd name="connsiteX248" fmla="*/ 6332220 w 7499413"/>
                <a:gd name="connsiteY248" fmla="*/ 3141731 h 3864524"/>
                <a:gd name="connsiteX249" fmla="*/ 6530340 w 7499413"/>
                <a:gd name="connsiteY249" fmla="*/ 3057911 h 3864524"/>
                <a:gd name="connsiteX250" fmla="*/ 6644640 w 7499413"/>
                <a:gd name="connsiteY250" fmla="*/ 3652271 h 3864524"/>
                <a:gd name="connsiteX251" fmla="*/ 6537960 w 7499413"/>
                <a:gd name="connsiteY251" fmla="*/ 3667511 h 3864524"/>
                <a:gd name="connsiteX252" fmla="*/ 6560820 w 7499413"/>
                <a:gd name="connsiteY252" fmla="*/ 3057911 h 3864524"/>
                <a:gd name="connsiteX253" fmla="*/ 6804660 w 7499413"/>
                <a:gd name="connsiteY253" fmla="*/ 2905511 h 3864524"/>
                <a:gd name="connsiteX254" fmla="*/ 6720840 w 7499413"/>
                <a:gd name="connsiteY254" fmla="*/ 2821691 h 3864524"/>
                <a:gd name="connsiteX255" fmla="*/ 6918960 w 7499413"/>
                <a:gd name="connsiteY255" fmla="*/ 2814071 h 3864524"/>
                <a:gd name="connsiteX256" fmla="*/ 6979920 w 7499413"/>
                <a:gd name="connsiteY256" fmla="*/ 2730251 h 3864524"/>
                <a:gd name="connsiteX257" fmla="*/ 6873240 w 7499413"/>
                <a:gd name="connsiteY257" fmla="*/ 3774191 h 3864524"/>
                <a:gd name="connsiteX258" fmla="*/ 6781800 w 7499413"/>
                <a:gd name="connsiteY258" fmla="*/ 3812291 h 3864524"/>
                <a:gd name="connsiteX259" fmla="*/ 6736080 w 7499413"/>
                <a:gd name="connsiteY259" fmla="*/ 3797051 h 3864524"/>
                <a:gd name="connsiteX260" fmla="*/ 7499413 w 7499413"/>
                <a:gd name="connsiteY260" fmla="*/ 3787356 h 3864524"/>
                <a:gd name="connsiteX0" fmla="*/ 0 w 12185650"/>
                <a:gd name="connsiteY0" fmla="*/ 3817834 h 3864524"/>
                <a:gd name="connsiteX1" fmla="*/ 6271197 w 12185650"/>
                <a:gd name="connsiteY1" fmla="*/ 3804671 h 3864524"/>
                <a:gd name="connsiteX2" fmla="*/ 6415977 w 12185650"/>
                <a:gd name="connsiteY2" fmla="*/ 3804671 h 3864524"/>
                <a:gd name="connsiteX3" fmla="*/ 6400737 w 12185650"/>
                <a:gd name="connsiteY3" fmla="*/ 3858011 h 3864524"/>
                <a:gd name="connsiteX4" fmla="*/ 6309297 w 12185650"/>
                <a:gd name="connsiteY4" fmla="*/ 3743711 h 3864524"/>
                <a:gd name="connsiteX5" fmla="*/ 6377877 w 12185650"/>
                <a:gd name="connsiteY5" fmla="*/ 3080771 h 3864524"/>
                <a:gd name="connsiteX6" fmla="*/ 6385497 w 12185650"/>
                <a:gd name="connsiteY6" fmla="*/ 2905511 h 3864524"/>
                <a:gd name="connsiteX7" fmla="*/ 6332157 w 12185650"/>
                <a:gd name="connsiteY7" fmla="*/ 2836931 h 3864524"/>
                <a:gd name="connsiteX8" fmla="*/ 6324537 w 12185650"/>
                <a:gd name="connsiteY8" fmla="*/ 2935991 h 3864524"/>
                <a:gd name="connsiteX9" fmla="*/ 6697917 w 12185650"/>
                <a:gd name="connsiteY9" fmla="*/ 3042671 h 3864524"/>
                <a:gd name="connsiteX10" fmla="*/ 6888417 w 12185650"/>
                <a:gd name="connsiteY10" fmla="*/ 2981711 h 3864524"/>
                <a:gd name="connsiteX11" fmla="*/ 6857937 w 12185650"/>
                <a:gd name="connsiteY11" fmla="*/ 2897891 h 3864524"/>
                <a:gd name="connsiteX12" fmla="*/ 6972237 w 12185650"/>
                <a:gd name="connsiteY12" fmla="*/ 2288291 h 3864524"/>
                <a:gd name="connsiteX13" fmla="*/ 6972237 w 12185650"/>
                <a:gd name="connsiteY13" fmla="*/ 1488191 h 3864524"/>
                <a:gd name="connsiteX14" fmla="*/ 6949377 w 12185650"/>
                <a:gd name="connsiteY14" fmla="*/ 1061471 h 3864524"/>
                <a:gd name="connsiteX15" fmla="*/ 6926517 w 12185650"/>
                <a:gd name="connsiteY15" fmla="*/ 939551 h 3864524"/>
                <a:gd name="connsiteX16" fmla="*/ 6964617 w 12185650"/>
                <a:gd name="connsiteY16" fmla="*/ 977651 h 3864524"/>
                <a:gd name="connsiteX17" fmla="*/ 7078917 w 12185650"/>
                <a:gd name="connsiteY17" fmla="*/ 1107191 h 3864524"/>
                <a:gd name="connsiteX18" fmla="*/ 7277037 w 12185650"/>
                <a:gd name="connsiteY18" fmla="*/ 1061471 h 3864524"/>
                <a:gd name="connsiteX19" fmla="*/ 7353237 w 12185650"/>
                <a:gd name="connsiteY19" fmla="*/ 909071 h 3864524"/>
                <a:gd name="connsiteX20" fmla="*/ 7307517 w 12185650"/>
                <a:gd name="connsiteY20" fmla="*/ 741431 h 3864524"/>
                <a:gd name="connsiteX21" fmla="*/ 7315137 w 12185650"/>
                <a:gd name="connsiteY21" fmla="*/ 657611 h 3864524"/>
                <a:gd name="connsiteX22" fmla="*/ 7246557 w 12185650"/>
                <a:gd name="connsiteY22" fmla="*/ 672851 h 3864524"/>
                <a:gd name="connsiteX23" fmla="*/ 7101777 w 12185650"/>
                <a:gd name="connsiteY23" fmla="*/ 573791 h 3864524"/>
                <a:gd name="connsiteX24" fmla="*/ 6926517 w 12185650"/>
                <a:gd name="connsiteY24" fmla="*/ 573791 h 3864524"/>
                <a:gd name="connsiteX25" fmla="*/ 6956997 w 12185650"/>
                <a:gd name="connsiteY25" fmla="*/ 604271 h 3864524"/>
                <a:gd name="connsiteX26" fmla="*/ 6888417 w 12185650"/>
                <a:gd name="connsiteY26" fmla="*/ 733811 h 3864524"/>
                <a:gd name="connsiteX27" fmla="*/ 6911277 w 12185650"/>
                <a:gd name="connsiteY27" fmla="*/ 924311 h 3864524"/>
                <a:gd name="connsiteX28" fmla="*/ 6888417 w 12185650"/>
                <a:gd name="connsiteY28" fmla="*/ 924311 h 3864524"/>
                <a:gd name="connsiteX29" fmla="*/ 6857937 w 12185650"/>
                <a:gd name="connsiteY29" fmla="*/ 825251 h 3864524"/>
                <a:gd name="connsiteX30" fmla="*/ 6880797 w 12185650"/>
                <a:gd name="connsiteY30" fmla="*/ 787151 h 3864524"/>
                <a:gd name="connsiteX31" fmla="*/ 6842697 w 12185650"/>
                <a:gd name="connsiteY31" fmla="*/ 657611 h 3864524"/>
                <a:gd name="connsiteX32" fmla="*/ 6880797 w 12185650"/>
                <a:gd name="connsiteY32" fmla="*/ 543311 h 3864524"/>
                <a:gd name="connsiteX33" fmla="*/ 6903657 w 12185650"/>
                <a:gd name="connsiteY33" fmla="*/ 543311 h 3864524"/>
                <a:gd name="connsiteX34" fmla="*/ 6911277 w 12185650"/>
                <a:gd name="connsiteY34" fmla="*/ 520451 h 3864524"/>
                <a:gd name="connsiteX35" fmla="*/ 6903657 w 12185650"/>
                <a:gd name="connsiteY35" fmla="*/ 497591 h 3864524"/>
                <a:gd name="connsiteX36" fmla="*/ 7056057 w 12185650"/>
                <a:gd name="connsiteY36" fmla="*/ 444251 h 3864524"/>
                <a:gd name="connsiteX37" fmla="*/ 7261797 w 12185650"/>
                <a:gd name="connsiteY37" fmla="*/ 474731 h 3864524"/>
                <a:gd name="connsiteX38" fmla="*/ 7368477 w 12185650"/>
                <a:gd name="connsiteY38" fmla="*/ 672851 h 3864524"/>
                <a:gd name="connsiteX39" fmla="*/ 7353237 w 12185650"/>
                <a:gd name="connsiteY39" fmla="*/ 848111 h 3864524"/>
                <a:gd name="connsiteX40" fmla="*/ 7284657 w 12185650"/>
                <a:gd name="connsiteY40" fmla="*/ 1152911 h 3864524"/>
                <a:gd name="connsiteX41" fmla="*/ 7635177 w 12185650"/>
                <a:gd name="connsiteY41" fmla="*/ 1541531 h 3864524"/>
                <a:gd name="connsiteX42" fmla="*/ 7566597 w 12185650"/>
                <a:gd name="connsiteY42" fmla="*/ 1762511 h 3864524"/>
                <a:gd name="connsiteX43" fmla="*/ 7566597 w 12185650"/>
                <a:gd name="connsiteY43" fmla="*/ 1610111 h 3864524"/>
                <a:gd name="connsiteX44" fmla="*/ 7627557 w 12185650"/>
                <a:gd name="connsiteY44" fmla="*/ 1533911 h 3864524"/>
                <a:gd name="connsiteX45" fmla="*/ 7840917 w 12185650"/>
                <a:gd name="connsiteY45" fmla="*/ 1838711 h 3864524"/>
                <a:gd name="connsiteX46" fmla="*/ 7939977 w 12185650"/>
                <a:gd name="connsiteY46" fmla="*/ 1899671 h 3864524"/>
                <a:gd name="connsiteX47" fmla="*/ 7924737 w 12185650"/>
                <a:gd name="connsiteY47" fmla="*/ 2074931 h 3864524"/>
                <a:gd name="connsiteX48" fmla="*/ 7863777 w 12185650"/>
                <a:gd name="connsiteY48" fmla="*/ 2067311 h 3864524"/>
                <a:gd name="connsiteX49" fmla="*/ 7909497 w 12185650"/>
                <a:gd name="connsiteY49" fmla="*/ 1983491 h 3864524"/>
                <a:gd name="connsiteX50" fmla="*/ 8069517 w 12185650"/>
                <a:gd name="connsiteY50" fmla="*/ 1914911 h 3864524"/>
                <a:gd name="connsiteX51" fmla="*/ 8077137 w 12185650"/>
                <a:gd name="connsiteY51" fmla="*/ 1945391 h 3864524"/>
                <a:gd name="connsiteX52" fmla="*/ 7947597 w 12185650"/>
                <a:gd name="connsiteY52" fmla="*/ 2280671 h 3864524"/>
                <a:gd name="connsiteX53" fmla="*/ 7886637 w 12185650"/>
                <a:gd name="connsiteY53" fmla="*/ 2257811 h 3864524"/>
                <a:gd name="connsiteX54" fmla="*/ 7879017 w 12185650"/>
                <a:gd name="connsiteY54" fmla="*/ 2189231 h 3864524"/>
                <a:gd name="connsiteX55" fmla="*/ 8145717 w 12185650"/>
                <a:gd name="connsiteY55" fmla="*/ 2273051 h 3864524"/>
                <a:gd name="connsiteX56" fmla="*/ 8732457 w 12185650"/>
                <a:gd name="connsiteY56" fmla="*/ 2128271 h 3864524"/>
                <a:gd name="connsiteX57" fmla="*/ 8839137 w 12185650"/>
                <a:gd name="connsiteY57" fmla="*/ 1983491 h 3864524"/>
                <a:gd name="connsiteX58" fmla="*/ 8778177 w 12185650"/>
                <a:gd name="connsiteY58" fmla="*/ 1808231 h 3864524"/>
                <a:gd name="connsiteX59" fmla="*/ 8732457 w 12185650"/>
                <a:gd name="connsiteY59" fmla="*/ 1831091 h 3864524"/>
                <a:gd name="connsiteX60" fmla="*/ 8694357 w 12185650"/>
                <a:gd name="connsiteY60" fmla="*/ 1960631 h 3864524"/>
                <a:gd name="connsiteX61" fmla="*/ 8740077 w 12185650"/>
                <a:gd name="connsiteY61" fmla="*/ 1953011 h 3864524"/>
                <a:gd name="connsiteX62" fmla="*/ 8724837 w 12185650"/>
                <a:gd name="connsiteY62" fmla="*/ 1853951 h 3864524"/>
                <a:gd name="connsiteX63" fmla="*/ 8625777 w 12185650"/>
                <a:gd name="connsiteY63" fmla="*/ 1853951 h 3864524"/>
                <a:gd name="connsiteX64" fmla="*/ 8625777 w 12185650"/>
                <a:gd name="connsiteY64" fmla="*/ 1960631 h 3864524"/>
                <a:gd name="connsiteX65" fmla="*/ 8625777 w 12185650"/>
                <a:gd name="connsiteY65" fmla="*/ 1983491 h 3864524"/>
                <a:gd name="connsiteX66" fmla="*/ 8412417 w 12185650"/>
                <a:gd name="connsiteY66" fmla="*/ 2029211 h 3864524"/>
                <a:gd name="connsiteX67" fmla="*/ 8199057 w 12185650"/>
                <a:gd name="connsiteY67" fmla="*/ 2052071 h 3864524"/>
                <a:gd name="connsiteX68" fmla="*/ 8077137 w 12185650"/>
                <a:gd name="connsiteY68" fmla="*/ 2082551 h 3864524"/>
                <a:gd name="connsiteX69" fmla="*/ 7962837 w 12185650"/>
                <a:gd name="connsiteY69" fmla="*/ 2021591 h 3864524"/>
                <a:gd name="connsiteX70" fmla="*/ 7840917 w 12185650"/>
                <a:gd name="connsiteY70" fmla="*/ 2196851 h 3864524"/>
                <a:gd name="connsiteX71" fmla="*/ 7604697 w 12185650"/>
                <a:gd name="connsiteY71" fmla="*/ 2036831 h 3864524"/>
                <a:gd name="connsiteX72" fmla="*/ 7482777 w 12185650"/>
                <a:gd name="connsiteY72" fmla="*/ 1945391 h 3864524"/>
                <a:gd name="connsiteX73" fmla="*/ 7536117 w 12185650"/>
                <a:gd name="connsiteY73" fmla="*/ 1876811 h 3864524"/>
                <a:gd name="connsiteX74" fmla="*/ 7459917 w 12185650"/>
                <a:gd name="connsiteY74" fmla="*/ 2143511 h 3864524"/>
                <a:gd name="connsiteX75" fmla="*/ 7513257 w 12185650"/>
                <a:gd name="connsiteY75" fmla="*/ 2722631 h 3864524"/>
                <a:gd name="connsiteX76" fmla="*/ 7558977 w 12185650"/>
                <a:gd name="connsiteY76" fmla="*/ 2943611 h 3864524"/>
                <a:gd name="connsiteX77" fmla="*/ 7398957 w 12185650"/>
                <a:gd name="connsiteY77" fmla="*/ 2943611 h 3864524"/>
                <a:gd name="connsiteX78" fmla="*/ 7277037 w 12185650"/>
                <a:gd name="connsiteY78" fmla="*/ 2943611 h 3864524"/>
                <a:gd name="connsiteX79" fmla="*/ 7223697 w 12185650"/>
                <a:gd name="connsiteY79" fmla="*/ 2806451 h 3864524"/>
                <a:gd name="connsiteX80" fmla="*/ 7261797 w 12185650"/>
                <a:gd name="connsiteY80" fmla="*/ 2737871 h 3864524"/>
                <a:gd name="connsiteX81" fmla="*/ 7437057 w 12185650"/>
                <a:gd name="connsiteY81" fmla="*/ 2951231 h 3864524"/>
                <a:gd name="connsiteX82" fmla="*/ 7536117 w 12185650"/>
                <a:gd name="connsiteY82" fmla="*/ 3446531 h 3864524"/>
                <a:gd name="connsiteX83" fmla="*/ 7536117 w 12185650"/>
                <a:gd name="connsiteY83" fmla="*/ 3758951 h 3864524"/>
                <a:gd name="connsiteX84" fmla="*/ 7337997 w 12185650"/>
                <a:gd name="connsiteY84" fmla="*/ 3644651 h 3864524"/>
                <a:gd name="connsiteX85" fmla="*/ 7139877 w 12185650"/>
                <a:gd name="connsiteY85" fmla="*/ 3728471 h 3864524"/>
                <a:gd name="connsiteX86" fmla="*/ 6995097 w 12185650"/>
                <a:gd name="connsiteY86" fmla="*/ 3446531 h 3864524"/>
                <a:gd name="connsiteX87" fmla="*/ 6995097 w 12185650"/>
                <a:gd name="connsiteY87" fmla="*/ 3248411 h 3864524"/>
                <a:gd name="connsiteX88" fmla="*/ 7269417 w 12185650"/>
                <a:gd name="connsiteY88" fmla="*/ 3202691 h 3864524"/>
                <a:gd name="connsiteX89" fmla="*/ 6995097 w 12185650"/>
                <a:gd name="connsiteY89" fmla="*/ 3217931 h 3864524"/>
                <a:gd name="connsiteX90" fmla="*/ 7216077 w 12185650"/>
                <a:gd name="connsiteY90" fmla="*/ 3118871 h 3864524"/>
                <a:gd name="connsiteX91" fmla="*/ 7101777 w 12185650"/>
                <a:gd name="connsiteY91" fmla="*/ 3042671 h 3864524"/>
                <a:gd name="connsiteX92" fmla="*/ 6949377 w 12185650"/>
                <a:gd name="connsiteY92" fmla="*/ 3240791 h 3864524"/>
                <a:gd name="connsiteX93" fmla="*/ 6918897 w 12185650"/>
                <a:gd name="connsiteY93" fmla="*/ 3713231 h 3864524"/>
                <a:gd name="connsiteX94" fmla="*/ 6865557 w 12185650"/>
                <a:gd name="connsiteY94" fmla="*/ 3827531 h 3864524"/>
                <a:gd name="connsiteX95" fmla="*/ 6705537 w 12185650"/>
                <a:gd name="connsiteY95" fmla="*/ 3797051 h 3864524"/>
                <a:gd name="connsiteX96" fmla="*/ 7757097 w 12185650"/>
                <a:gd name="connsiteY96" fmla="*/ 3797051 h 3864524"/>
                <a:gd name="connsiteX97" fmla="*/ 7848537 w 12185650"/>
                <a:gd name="connsiteY97" fmla="*/ 3835151 h 3864524"/>
                <a:gd name="connsiteX98" fmla="*/ 7818057 w 12185650"/>
                <a:gd name="connsiteY98" fmla="*/ 3477011 h 3864524"/>
                <a:gd name="connsiteX99" fmla="*/ 7764717 w 12185650"/>
                <a:gd name="connsiteY99" fmla="*/ 2951231 h 3864524"/>
                <a:gd name="connsiteX100" fmla="*/ 7650417 w 12185650"/>
                <a:gd name="connsiteY100" fmla="*/ 2928371 h 3864524"/>
                <a:gd name="connsiteX101" fmla="*/ 7696137 w 12185650"/>
                <a:gd name="connsiteY101" fmla="*/ 3012191 h 3864524"/>
                <a:gd name="connsiteX102" fmla="*/ 8054277 w 12185650"/>
                <a:gd name="connsiteY102" fmla="*/ 3004571 h 3864524"/>
                <a:gd name="connsiteX103" fmla="*/ 8061897 w 12185650"/>
                <a:gd name="connsiteY103" fmla="*/ 2349251 h 3864524"/>
                <a:gd name="connsiteX104" fmla="*/ 8031417 w 12185650"/>
                <a:gd name="connsiteY104" fmla="*/ 2737871 h 3864524"/>
                <a:gd name="connsiteX105" fmla="*/ 8343837 w 12185650"/>
                <a:gd name="connsiteY105" fmla="*/ 2737871 h 3864524"/>
                <a:gd name="connsiteX106" fmla="*/ 8298117 w 12185650"/>
                <a:gd name="connsiteY106" fmla="*/ 2402591 h 3864524"/>
                <a:gd name="connsiteX107" fmla="*/ 8374317 w 12185650"/>
                <a:gd name="connsiteY107" fmla="*/ 2905511 h 3864524"/>
                <a:gd name="connsiteX108" fmla="*/ 8701977 w 12185650"/>
                <a:gd name="connsiteY108" fmla="*/ 2943611 h 3864524"/>
                <a:gd name="connsiteX109" fmla="*/ 8679117 w 12185650"/>
                <a:gd name="connsiteY109" fmla="*/ 2798831 h 3864524"/>
                <a:gd name="connsiteX110" fmla="*/ 8808657 w 12185650"/>
                <a:gd name="connsiteY110" fmla="*/ 3431291 h 3864524"/>
                <a:gd name="connsiteX111" fmla="*/ 8793417 w 12185650"/>
                <a:gd name="connsiteY111" fmla="*/ 3812291 h 3864524"/>
                <a:gd name="connsiteX112" fmla="*/ 8564817 w 12185650"/>
                <a:gd name="connsiteY112" fmla="*/ 3842771 h 3864524"/>
                <a:gd name="connsiteX113" fmla="*/ 8450517 w 12185650"/>
                <a:gd name="connsiteY113" fmla="*/ 3743711 h 3864524"/>
                <a:gd name="connsiteX114" fmla="*/ 8320977 w 12185650"/>
                <a:gd name="connsiteY114" fmla="*/ 3179831 h 3864524"/>
                <a:gd name="connsiteX115" fmla="*/ 8260017 w 12185650"/>
                <a:gd name="connsiteY115" fmla="*/ 3019811 h 3864524"/>
                <a:gd name="connsiteX116" fmla="*/ 8458137 w 12185650"/>
                <a:gd name="connsiteY116" fmla="*/ 3096011 h 3864524"/>
                <a:gd name="connsiteX117" fmla="*/ 8320977 w 12185650"/>
                <a:gd name="connsiteY117" fmla="*/ 2951231 h 3864524"/>
                <a:gd name="connsiteX118" fmla="*/ 8183817 w 12185650"/>
                <a:gd name="connsiteY118" fmla="*/ 3751331 h 3864524"/>
                <a:gd name="connsiteX119" fmla="*/ 8206677 w 12185650"/>
                <a:gd name="connsiteY119" fmla="*/ 3187451 h 3864524"/>
                <a:gd name="connsiteX120" fmla="*/ 8138097 w 12185650"/>
                <a:gd name="connsiteY120" fmla="*/ 2920751 h 3864524"/>
                <a:gd name="connsiteX121" fmla="*/ 8267637 w 12185650"/>
                <a:gd name="connsiteY121" fmla="*/ 2859791 h 3864524"/>
                <a:gd name="connsiteX122" fmla="*/ 8183817 w 12185650"/>
                <a:gd name="connsiteY122" fmla="*/ 2951231 h 3864524"/>
                <a:gd name="connsiteX123" fmla="*/ 7939977 w 12185650"/>
                <a:gd name="connsiteY123" fmla="*/ 2989331 h 3864524"/>
                <a:gd name="connsiteX124" fmla="*/ 7642797 w 12185650"/>
                <a:gd name="connsiteY124" fmla="*/ 2821691 h 3864524"/>
                <a:gd name="connsiteX125" fmla="*/ 7696137 w 12185650"/>
                <a:gd name="connsiteY125" fmla="*/ 2387351 h 3864524"/>
                <a:gd name="connsiteX126" fmla="*/ 7696137 w 12185650"/>
                <a:gd name="connsiteY126" fmla="*/ 2074931 h 3864524"/>
                <a:gd name="connsiteX127" fmla="*/ 7741857 w 12185650"/>
                <a:gd name="connsiteY127" fmla="*/ 1983491 h 3864524"/>
                <a:gd name="connsiteX128" fmla="*/ 7627557 w 12185650"/>
                <a:gd name="connsiteY128" fmla="*/ 1914911 h 3864524"/>
                <a:gd name="connsiteX129" fmla="*/ 7764717 w 12185650"/>
                <a:gd name="connsiteY129" fmla="*/ 1838711 h 3864524"/>
                <a:gd name="connsiteX130" fmla="*/ 7650417 w 12185650"/>
                <a:gd name="connsiteY130" fmla="*/ 1777751 h 3864524"/>
                <a:gd name="connsiteX131" fmla="*/ 7696137 w 12185650"/>
                <a:gd name="connsiteY131" fmla="*/ 1572011 h 3864524"/>
                <a:gd name="connsiteX132" fmla="*/ 7475157 w 12185650"/>
                <a:gd name="connsiteY132" fmla="*/ 870971 h 3864524"/>
                <a:gd name="connsiteX133" fmla="*/ 7429437 w 12185650"/>
                <a:gd name="connsiteY133" fmla="*/ 505211 h 3864524"/>
                <a:gd name="connsiteX134" fmla="*/ 7574217 w 12185650"/>
                <a:gd name="connsiteY134" fmla="*/ 421391 h 3864524"/>
                <a:gd name="connsiteX135" fmla="*/ 7597077 w 12185650"/>
                <a:gd name="connsiteY135" fmla="*/ 352811 h 3864524"/>
                <a:gd name="connsiteX136" fmla="*/ 7558977 w 12185650"/>
                <a:gd name="connsiteY136" fmla="*/ 314711 h 3864524"/>
                <a:gd name="connsiteX137" fmla="*/ 7391337 w 12185650"/>
                <a:gd name="connsiteY137" fmla="*/ 314711 h 3864524"/>
                <a:gd name="connsiteX138" fmla="*/ 7421817 w 12185650"/>
                <a:gd name="connsiteY138" fmla="*/ 360431 h 3864524"/>
                <a:gd name="connsiteX139" fmla="*/ 7437057 w 12185650"/>
                <a:gd name="connsiteY139" fmla="*/ 322331 h 3864524"/>
                <a:gd name="connsiteX140" fmla="*/ 7337997 w 12185650"/>
                <a:gd name="connsiteY140" fmla="*/ 169931 h 3864524"/>
                <a:gd name="connsiteX141" fmla="*/ 7398957 w 12185650"/>
                <a:gd name="connsiteY141" fmla="*/ 2291 h 3864524"/>
                <a:gd name="connsiteX142" fmla="*/ 7505637 w 12185650"/>
                <a:gd name="connsiteY142" fmla="*/ 78491 h 3864524"/>
                <a:gd name="connsiteX143" fmla="*/ 7505637 w 12185650"/>
                <a:gd name="connsiteY143" fmla="*/ 162311 h 3864524"/>
                <a:gd name="connsiteX144" fmla="*/ 7452297 w 12185650"/>
                <a:gd name="connsiteY144" fmla="*/ 169931 h 3864524"/>
                <a:gd name="connsiteX145" fmla="*/ 7429437 w 12185650"/>
                <a:gd name="connsiteY145" fmla="*/ 131831 h 3864524"/>
                <a:gd name="connsiteX146" fmla="*/ 7574217 w 12185650"/>
                <a:gd name="connsiteY146" fmla="*/ 124211 h 3864524"/>
                <a:gd name="connsiteX147" fmla="*/ 7589457 w 12185650"/>
                <a:gd name="connsiteY147" fmla="*/ 337571 h 3864524"/>
                <a:gd name="connsiteX148" fmla="*/ 7741857 w 12185650"/>
                <a:gd name="connsiteY148" fmla="*/ 1099571 h 3864524"/>
                <a:gd name="connsiteX149" fmla="*/ 7886637 w 12185650"/>
                <a:gd name="connsiteY149" fmla="*/ 1396751 h 3864524"/>
                <a:gd name="connsiteX150" fmla="*/ 7985697 w 12185650"/>
                <a:gd name="connsiteY150" fmla="*/ 1503431 h 3864524"/>
                <a:gd name="connsiteX151" fmla="*/ 8039037 w 12185650"/>
                <a:gd name="connsiteY151" fmla="*/ 1884431 h 3864524"/>
                <a:gd name="connsiteX152" fmla="*/ 8061897 w 12185650"/>
                <a:gd name="connsiteY152" fmla="*/ 1762511 h 3864524"/>
                <a:gd name="connsiteX153" fmla="*/ 7962837 w 12185650"/>
                <a:gd name="connsiteY153" fmla="*/ 1617731 h 3864524"/>
                <a:gd name="connsiteX154" fmla="*/ 7802817 w 12185650"/>
                <a:gd name="connsiteY154" fmla="*/ 1533911 h 3864524"/>
                <a:gd name="connsiteX155" fmla="*/ 7924737 w 12185650"/>
                <a:gd name="connsiteY155" fmla="*/ 1495811 h 3864524"/>
                <a:gd name="connsiteX156" fmla="*/ 8138097 w 12185650"/>
                <a:gd name="connsiteY156" fmla="*/ 1594871 h 3864524"/>
                <a:gd name="connsiteX157" fmla="*/ 8267637 w 12185650"/>
                <a:gd name="connsiteY157" fmla="*/ 1549151 h 3864524"/>
                <a:gd name="connsiteX158" fmla="*/ 8260017 w 12185650"/>
                <a:gd name="connsiteY158" fmla="*/ 1693931 h 3864524"/>
                <a:gd name="connsiteX159" fmla="*/ 8320977 w 12185650"/>
                <a:gd name="connsiteY159" fmla="*/ 1632971 h 3864524"/>
                <a:gd name="connsiteX160" fmla="*/ 8183817 w 12185650"/>
                <a:gd name="connsiteY160" fmla="*/ 1465331 h 3864524"/>
                <a:gd name="connsiteX161" fmla="*/ 8145717 w 12185650"/>
                <a:gd name="connsiteY161" fmla="*/ 1511051 h 3864524"/>
                <a:gd name="connsiteX162" fmla="*/ 8145717 w 12185650"/>
                <a:gd name="connsiteY162" fmla="*/ 1396751 h 3864524"/>
                <a:gd name="connsiteX163" fmla="*/ 8298117 w 12185650"/>
                <a:gd name="connsiteY163" fmla="*/ 1305311 h 3864524"/>
                <a:gd name="connsiteX164" fmla="*/ 8320977 w 12185650"/>
                <a:gd name="connsiteY164" fmla="*/ 1046231 h 3864524"/>
                <a:gd name="connsiteX165" fmla="*/ 8214297 w 12185650"/>
                <a:gd name="connsiteY165" fmla="*/ 931931 h 3864524"/>
                <a:gd name="connsiteX166" fmla="*/ 8168577 w 12185650"/>
                <a:gd name="connsiteY166" fmla="*/ 977651 h 3864524"/>
                <a:gd name="connsiteX167" fmla="*/ 7985697 w 12185650"/>
                <a:gd name="connsiteY167" fmla="*/ 1069091 h 3864524"/>
                <a:gd name="connsiteX168" fmla="*/ 7955217 w 12185650"/>
                <a:gd name="connsiteY168" fmla="*/ 1244351 h 3864524"/>
                <a:gd name="connsiteX169" fmla="*/ 7894257 w 12185650"/>
                <a:gd name="connsiteY169" fmla="*/ 1328171 h 3864524"/>
                <a:gd name="connsiteX170" fmla="*/ 7787577 w 12185650"/>
                <a:gd name="connsiteY170" fmla="*/ 1213871 h 3864524"/>
                <a:gd name="connsiteX171" fmla="*/ 7901877 w 12185650"/>
                <a:gd name="connsiteY171" fmla="*/ 1000511 h 3864524"/>
                <a:gd name="connsiteX172" fmla="*/ 8023797 w 12185650"/>
                <a:gd name="connsiteY172" fmla="*/ 817631 h 3864524"/>
                <a:gd name="connsiteX173" fmla="*/ 8199057 w 12185650"/>
                <a:gd name="connsiteY173" fmla="*/ 825251 h 3864524"/>
                <a:gd name="connsiteX174" fmla="*/ 8260017 w 12185650"/>
                <a:gd name="connsiteY174" fmla="*/ 832871 h 3864524"/>
                <a:gd name="connsiteX175" fmla="*/ 8381937 w 12185650"/>
                <a:gd name="connsiteY175" fmla="*/ 1008131 h 3864524"/>
                <a:gd name="connsiteX176" fmla="*/ 8374317 w 12185650"/>
                <a:gd name="connsiteY176" fmla="*/ 1351031 h 3864524"/>
                <a:gd name="connsiteX177" fmla="*/ 8298117 w 12185650"/>
                <a:gd name="connsiteY177" fmla="*/ 1358651 h 3864524"/>
                <a:gd name="connsiteX178" fmla="*/ 8465757 w 12185650"/>
                <a:gd name="connsiteY178" fmla="*/ 1152911 h 3864524"/>
                <a:gd name="connsiteX179" fmla="*/ 8694357 w 12185650"/>
                <a:gd name="connsiteY179" fmla="*/ 672851 h 3864524"/>
                <a:gd name="connsiteX180" fmla="*/ 8724837 w 12185650"/>
                <a:gd name="connsiteY180" fmla="*/ 566171 h 3864524"/>
                <a:gd name="connsiteX181" fmla="*/ 8907717 w 12185650"/>
                <a:gd name="connsiteY181" fmla="*/ 581411 h 3864524"/>
                <a:gd name="connsiteX182" fmla="*/ 8884857 w 12185650"/>
                <a:gd name="connsiteY182" fmla="*/ 489971 h 3864524"/>
                <a:gd name="connsiteX183" fmla="*/ 8778177 w 12185650"/>
                <a:gd name="connsiteY183" fmla="*/ 474731 h 3864524"/>
                <a:gd name="connsiteX184" fmla="*/ 8755317 w 12185650"/>
                <a:gd name="connsiteY184" fmla="*/ 528071 h 3864524"/>
                <a:gd name="connsiteX185" fmla="*/ 8755317 w 12185650"/>
                <a:gd name="connsiteY185" fmla="*/ 284231 h 3864524"/>
                <a:gd name="connsiteX186" fmla="*/ 8755317 w 12185650"/>
                <a:gd name="connsiteY186" fmla="*/ 185171 h 3864524"/>
                <a:gd name="connsiteX187" fmla="*/ 8877237 w 12185650"/>
                <a:gd name="connsiteY187" fmla="*/ 169931 h 3864524"/>
                <a:gd name="connsiteX188" fmla="*/ 8839137 w 12185650"/>
                <a:gd name="connsiteY188" fmla="*/ 261371 h 3864524"/>
                <a:gd name="connsiteX189" fmla="*/ 8816277 w 12185650"/>
                <a:gd name="connsiteY189" fmla="*/ 223271 h 3864524"/>
                <a:gd name="connsiteX190" fmla="*/ 8884857 w 12185650"/>
                <a:gd name="connsiteY190" fmla="*/ 162311 h 3864524"/>
                <a:gd name="connsiteX191" fmla="*/ 9006777 w 12185650"/>
                <a:gd name="connsiteY191" fmla="*/ 307091 h 3864524"/>
                <a:gd name="connsiteX192" fmla="*/ 8861997 w 12185650"/>
                <a:gd name="connsiteY192" fmla="*/ 329951 h 3864524"/>
                <a:gd name="connsiteX193" fmla="*/ 8854377 w 12185650"/>
                <a:gd name="connsiteY193" fmla="*/ 322331 h 3864524"/>
                <a:gd name="connsiteX194" fmla="*/ 8892477 w 12185650"/>
                <a:gd name="connsiteY194" fmla="*/ 284231 h 3864524"/>
                <a:gd name="connsiteX195" fmla="*/ 8953437 w 12185650"/>
                <a:gd name="connsiteY195" fmla="*/ 413771 h 3864524"/>
                <a:gd name="connsiteX196" fmla="*/ 8701977 w 12185650"/>
                <a:gd name="connsiteY196" fmla="*/ 1145291 h 3864524"/>
                <a:gd name="connsiteX197" fmla="*/ 8435277 w 12185650"/>
                <a:gd name="connsiteY197" fmla="*/ 1693931 h 3864524"/>
                <a:gd name="connsiteX198" fmla="*/ 8397177 w 12185650"/>
                <a:gd name="connsiteY198" fmla="*/ 1541531 h 3864524"/>
                <a:gd name="connsiteX199" fmla="*/ 8473377 w 12185650"/>
                <a:gd name="connsiteY199" fmla="*/ 1853951 h 3864524"/>
                <a:gd name="connsiteX200" fmla="*/ 8503857 w 12185650"/>
                <a:gd name="connsiteY200" fmla="*/ 2326391 h 3864524"/>
                <a:gd name="connsiteX201" fmla="*/ 8679117 w 12185650"/>
                <a:gd name="connsiteY201" fmla="*/ 2692151 h 3864524"/>
                <a:gd name="connsiteX202" fmla="*/ 8610537 w 12185650"/>
                <a:gd name="connsiteY202" fmla="*/ 2730251 h 3864524"/>
                <a:gd name="connsiteX203" fmla="*/ 8648637 w 12185650"/>
                <a:gd name="connsiteY203" fmla="*/ 2661671 h 3864524"/>
                <a:gd name="connsiteX204" fmla="*/ 8938197 w 12185650"/>
                <a:gd name="connsiteY204" fmla="*/ 2699771 h 3864524"/>
                <a:gd name="connsiteX205" fmla="*/ 9189657 w 12185650"/>
                <a:gd name="connsiteY205" fmla="*/ 2791211 h 3864524"/>
                <a:gd name="connsiteX206" fmla="*/ 9242997 w 12185650"/>
                <a:gd name="connsiteY206" fmla="*/ 2433071 h 3864524"/>
                <a:gd name="connsiteX207" fmla="*/ 9296337 w 12185650"/>
                <a:gd name="connsiteY207" fmla="*/ 2791211 h 3864524"/>
                <a:gd name="connsiteX208" fmla="*/ 9456357 w 12185650"/>
                <a:gd name="connsiteY208" fmla="*/ 2699771 h 3864524"/>
                <a:gd name="connsiteX209" fmla="*/ 9563037 w 12185650"/>
                <a:gd name="connsiteY209" fmla="*/ 2684531 h 3864524"/>
                <a:gd name="connsiteX210" fmla="*/ 9410637 w 12185650"/>
                <a:gd name="connsiteY210" fmla="*/ 2326391 h 3864524"/>
                <a:gd name="connsiteX211" fmla="*/ 9319197 w 12185650"/>
                <a:gd name="connsiteY211" fmla="*/ 2318771 h 3864524"/>
                <a:gd name="connsiteX212" fmla="*/ 9410637 w 12185650"/>
                <a:gd name="connsiteY212" fmla="*/ 1983491 h 3864524"/>
                <a:gd name="connsiteX213" fmla="*/ 9677337 w 12185650"/>
                <a:gd name="connsiteY213" fmla="*/ 2082551 h 3864524"/>
                <a:gd name="connsiteX214" fmla="*/ 9730677 w 12185650"/>
                <a:gd name="connsiteY214" fmla="*/ 1991111 h 3864524"/>
                <a:gd name="connsiteX215" fmla="*/ 9814497 w 12185650"/>
                <a:gd name="connsiteY215" fmla="*/ 2311151 h 3864524"/>
                <a:gd name="connsiteX216" fmla="*/ 9730677 w 12185650"/>
                <a:gd name="connsiteY216" fmla="*/ 2798831 h 3864524"/>
                <a:gd name="connsiteX217" fmla="*/ 9684957 w 12185650"/>
                <a:gd name="connsiteY217" fmla="*/ 3042671 h 3864524"/>
                <a:gd name="connsiteX218" fmla="*/ 9936417 w 12185650"/>
                <a:gd name="connsiteY218" fmla="*/ 3042671 h 3864524"/>
                <a:gd name="connsiteX219" fmla="*/ 10065957 w 12185650"/>
                <a:gd name="connsiteY219" fmla="*/ 2974091 h 3864524"/>
                <a:gd name="connsiteX220" fmla="*/ 10058337 w 12185650"/>
                <a:gd name="connsiteY220" fmla="*/ 2173991 h 3864524"/>
                <a:gd name="connsiteX221" fmla="*/ 9959277 w 12185650"/>
                <a:gd name="connsiteY221" fmla="*/ 1701551 h 3864524"/>
                <a:gd name="connsiteX222" fmla="*/ 9921177 w 12185650"/>
                <a:gd name="connsiteY222" fmla="*/ 1602491 h 3864524"/>
                <a:gd name="connsiteX223" fmla="*/ 9844977 w 12185650"/>
                <a:gd name="connsiteY223" fmla="*/ 1686311 h 3864524"/>
                <a:gd name="connsiteX224" fmla="*/ 9966897 w 12185650"/>
                <a:gd name="connsiteY224" fmla="*/ 1762511 h 3864524"/>
                <a:gd name="connsiteX225" fmla="*/ 10012617 w 12185650"/>
                <a:gd name="connsiteY225" fmla="*/ 1709171 h 3864524"/>
                <a:gd name="connsiteX226" fmla="*/ 10119297 w 12185650"/>
                <a:gd name="connsiteY226" fmla="*/ 1907291 h 3864524"/>
                <a:gd name="connsiteX227" fmla="*/ 10218357 w 12185650"/>
                <a:gd name="connsiteY227" fmla="*/ 1678691 h 3864524"/>
                <a:gd name="connsiteX228" fmla="*/ 10340277 w 12185650"/>
                <a:gd name="connsiteY228" fmla="*/ 2151131 h 3864524"/>
                <a:gd name="connsiteX229" fmla="*/ 10424097 w 12185650"/>
                <a:gd name="connsiteY229" fmla="*/ 2791211 h 3864524"/>
                <a:gd name="connsiteX230" fmla="*/ 10523157 w 12185650"/>
                <a:gd name="connsiteY230" fmla="*/ 2989331 h 3864524"/>
                <a:gd name="connsiteX231" fmla="*/ 10690797 w 12185650"/>
                <a:gd name="connsiteY231" fmla="*/ 2943611 h 3864524"/>
                <a:gd name="connsiteX232" fmla="*/ 10706037 w 12185650"/>
                <a:gd name="connsiteY232" fmla="*/ 2882651 h 3864524"/>
                <a:gd name="connsiteX233" fmla="*/ 10546017 w 12185650"/>
                <a:gd name="connsiteY233" fmla="*/ 2554991 h 3864524"/>
                <a:gd name="connsiteX234" fmla="*/ 10477437 w 12185650"/>
                <a:gd name="connsiteY234" fmla="*/ 1998731 h 3864524"/>
                <a:gd name="connsiteX235" fmla="*/ 10485057 w 12185650"/>
                <a:gd name="connsiteY235" fmla="*/ 1716791 h 3864524"/>
                <a:gd name="connsiteX236" fmla="*/ 10439337 w 12185650"/>
                <a:gd name="connsiteY236" fmla="*/ 1648211 h 3864524"/>
                <a:gd name="connsiteX237" fmla="*/ 10629837 w 12185650"/>
                <a:gd name="connsiteY237" fmla="*/ 2250191 h 3864524"/>
                <a:gd name="connsiteX238" fmla="*/ 10652697 w 12185650"/>
                <a:gd name="connsiteY238" fmla="*/ 2905511 h 3864524"/>
                <a:gd name="connsiteX239" fmla="*/ 10759377 w 12185650"/>
                <a:gd name="connsiteY239" fmla="*/ 2730251 h 3864524"/>
                <a:gd name="connsiteX240" fmla="*/ 10850817 w 12185650"/>
                <a:gd name="connsiteY240" fmla="*/ 2676911 h 3864524"/>
                <a:gd name="connsiteX241" fmla="*/ 10980357 w 12185650"/>
                <a:gd name="connsiteY241" fmla="*/ 2715011 h 3864524"/>
                <a:gd name="connsiteX242" fmla="*/ 11239437 w 12185650"/>
                <a:gd name="connsiteY242" fmla="*/ 2600711 h 3864524"/>
                <a:gd name="connsiteX243" fmla="*/ 11147997 w 12185650"/>
                <a:gd name="connsiteY243" fmla="*/ 2966471 h 3864524"/>
                <a:gd name="connsiteX244" fmla="*/ 10987977 w 12185650"/>
                <a:gd name="connsiteY244" fmla="*/ 2897891 h 3864524"/>
                <a:gd name="connsiteX245" fmla="*/ 11117517 w 12185650"/>
                <a:gd name="connsiteY245" fmla="*/ 3019811 h 3864524"/>
                <a:gd name="connsiteX246" fmla="*/ 11018457 w 12185650"/>
                <a:gd name="connsiteY246" fmla="*/ 3073151 h 3864524"/>
                <a:gd name="connsiteX247" fmla="*/ 11163237 w 12185650"/>
                <a:gd name="connsiteY247" fmla="*/ 3126491 h 3864524"/>
                <a:gd name="connsiteX248" fmla="*/ 11018457 w 12185650"/>
                <a:gd name="connsiteY248" fmla="*/ 3141731 h 3864524"/>
                <a:gd name="connsiteX249" fmla="*/ 11216577 w 12185650"/>
                <a:gd name="connsiteY249" fmla="*/ 3057911 h 3864524"/>
                <a:gd name="connsiteX250" fmla="*/ 11330877 w 12185650"/>
                <a:gd name="connsiteY250" fmla="*/ 3652271 h 3864524"/>
                <a:gd name="connsiteX251" fmla="*/ 11224197 w 12185650"/>
                <a:gd name="connsiteY251" fmla="*/ 3667511 h 3864524"/>
                <a:gd name="connsiteX252" fmla="*/ 11247057 w 12185650"/>
                <a:gd name="connsiteY252" fmla="*/ 3057911 h 3864524"/>
                <a:gd name="connsiteX253" fmla="*/ 11490897 w 12185650"/>
                <a:gd name="connsiteY253" fmla="*/ 2905511 h 3864524"/>
                <a:gd name="connsiteX254" fmla="*/ 11407077 w 12185650"/>
                <a:gd name="connsiteY254" fmla="*/ 2821691 h 3864524"/>
                <a:gd name="connsiteX255" fmla="*/ 11605197 w 12185650"/>
                <a:gd name="connsiteY255" fmla="*/ 2814071 h 3864524"/>
                <a:gd name="connsiteX256" fmla="*/ 11666157 w 12185650"/>
                <a:gd name="connsiteY256" fmla="*/ 2730251 h 3864524"/>
                <a:gd name="connsiteX257" fmla="*/ 11559477 w 12185650"/>
                <a:gd name="connsiteY257" fmla="*/ 3774191 h 3864524"/>
                <a:gd name="connsiteX258" fmla="*/ 11468037 w 12185650"/>
                <a:gd name="connsiteY258" fmla="*/ 3812291 h 3864524"/>
                <a:gd name="connsiteX259" fmla="*/ 11422317 w 12185650"/>
                <a:gd name="connsiteY259" fmla="*/ 3797051 h 3864524"/>
                <a:gd name="connsiteX260" fmla="*/ 12185650 w 12185650"/>
                <a:gd name="connsiteY260" fmla="*/ 3787356 h 3864524"/>
                <a:gd name="connsiteX0" fmla="*/ 0 w 11451098"/>
                <a:gd name="connsiteY0" fmla="*/ 3817834 h 3864524"/>
                <a:gd name="connsiteX1" fmla="*/ 5536645 w 11451098"/>
                <a:gd name="connsiteY1" fmla="*/ 3804671 h 3864524"/>
                <a:gd name="connsiteX2" fmla="*/ 5681425 w 11451098"/>
                <a:gd name="connsiteY2" fmla="*/ 3804671 h 3864524"/>
                <a:gd name="connsiteX3" fmla="*/ 5666185 w 11451098"/>
                <a:gd name="connsiteY3" fmla="*/ 3858011 h 3864524"/>
                <a:gd name="connsiteX4" fmla="*/ 5574745 w 11451098"/>
                <a:gd name="connsiteY4" fmla="*/ 3743711 h 3864524"/>
                <a:gd name="connsiteX5" fmla="*/ 5643325 w 11451098"/>
                <a:gd name="connsiteY5" fmla="*/ 3080771 h 3864524"/>
                <a:gd name="connsiteX6" fmla="*/ 5650945 w 11451098"/>
                <a:gd name="connsiteY6" fmla="*/ 2905511 h 3864524"/>
                <a:gd name="connsiteX7" fmla="*/ 5597605 w 11451098"/>
                <a:gd name="connsiteY7" fmla="*/ 2836931 h 3864524"/>
                <a:gd name="connsiteX8" fmla="*/ 5589985 w 11451098"/>
                <a:gd name="connsiteY8" fmla="*/ 2935991 h 3864524"/>
                <a:gd name="connsiteX9" fmla="*/ 5963365 w 11451098"/>
                <a:gd name="connsiteY9" fmla="*/ 3042671 h 3864524"/>
                <a:gd name="connsiteX10" fmla="*/ 6153865 w 11451098"/>
                <a:gd name="connsiteY10" fmla="*/ 2981711 h 3864524"/>
                <a:gd name="connsiteX11" fmla="*/ 6123385 w 11451098"/>
                <a:gd name="connsiteY11" fmla="*/ 2897891 h 3864524"/>
                <a:gd name="connsiteX12" fmla="*/ 6237685 w 11451098"/>
                <a:gd name="connsiteY12" fmla="*/ 2288291 h 3864524"/>
                <a:gd name="connsiteX13" fmla="*/ 6237685 w 11451098"/>
                <a:gd name="connsiteY13" fmla="*/ 1488191 h 3864524"/>
                <a:gd name="connsiteX14" fmla="*/ 6214825 w 11451098"/>
                <a:gd name="connsiteY14" fmla="*/ 1061471 h 3864524"/>
                <a:gd name="connsiteX15" fmla="*/ 6191965 w 11451098"/>
                <a:gd name="connsiteY15" fmla="*/ 939551 h 3864524"/>
                <a:gd name="connsiteX16" fmla="*/ 6230065 w 11451098"/>
                <a:gd name="connsiteY16" fmla="*/ 977651 h 3864524"/>
                <a:gd name="connsiteX17" fmla="*/ 6344365 w 11451098"/>
                <a:gd name="connsiteY17" fmla="*/ 1107191 h 3864524"/>
                <a:gd name="connsiteX18" fmla="*/ 6542485 w 11451098"/>
                <a:gd name="connsiteY18" fmla="*/ 1061471 h 3864524"/>
                <a:gd name="connsiteX19" fmla="*/ 6618685 w 11451098"/>
                <a:gd name="connsiteY19" fmla="*/ 909071 h 3864524"/>
                <a:gd name="connsiteX20" fmla="*/ 6572965 w 11451098"/>
                <a:gd name="connsiteY20" fmla="*/ 741431 h 3864524"/>
                <a:gd name="connsiteX21" fmla="*/ 6580585 w 11451098"/>
                <a:gd name="connsiteY21" fmla="*/ 657611 h 3864524"/>
                <a:gd name="connsiteX22" fmla="*/ 6512005 w 11451098"/>
                <a:gd name="connsiteY22" fmla="*/ 672851 h 3864524"/>
                <a:gd name="connsiteX23" fmla="*/ 6367225 w 11451098"/>
                <a:gd name="connsiteY23" fmla="*/ 573791 h 3864524"/>
                <a:gd name="connsiteX24" fmla="*/ 6191965 w 11451098"/>
                <a:gd name="connsiteY24" fmla="*/ 573791 h 3864524"/>
                <a:gd name="connsiteX25" fmla="*/ 6222445 w 11451098"/>
                <a:gd name="connsiteY25" fmla="*/ 604271 h 3864524"/>
                <a:gd name="connsiteX26" fmla="*/ 6153865 w 11451098"/>
                <a:gd name="connsiteY26" fmla="*/ 733811 h 3864524"/>
                <a:gd name="connsiteX27" fmla="*/ 6176725 w 11451098"/>
                <a:gd name="connsiteY27" fmla="*/ 924311 h 3864524"/>
                <a:gd name="connsiteX28" fmla="*/ 6153865 w 11451098"/>
                <a:gd name="connsiteY28" fmla="*/ 924311 h 3864524"/>
                <a:gd name="connsiteX29" fmla="*/ 6123385 w 11451098"/>
                <a:gd name="connsiteY29" fmla="*/ 825251 h 3864524"/>
                <a:gd name="connsiteX30" fmla="*/ 6146245 w 11451098"/>
                <a:gd name="connsiteY30" fmla="*/ 787151 h 3864524"/>
                <a:gd name="connsiteX31" fmla="*/ 6108145 w 11451098"/>
                <a:gd name="connsiteY31" fmla="*/ 657611 h 3864524"/>
                <a:gd name="connsiteX32" fmla="*/ 6146245 w 11451098"/>
                <a:gd name="connsiteY32" fmla="*/ 543311 h 3864524"/>
                <a:gd name="connsiteX33" fmla="*/ 6169105 w 11451098"/>
                <a:gd name="connsiteY33" fmla="*/ 543311 h 3864524"/>
                <a:gd name="connsiteX34" fmla="*/ 6176725 w 11451098"/>
                <a:gd name="connsiteY34" fmla="*/ 520451 h 3864524"/>
                <a:gd name="connsiteX35" fmla="*/ 6169105 w 11451098"/>
                <a:gd name="connsiteY35" fmla="*/ 497591 h 3864524"/>
                <a:gd name="connsiteX36" fmla="*/ 6321505 w 11451098"/>
                <a:gd name="connsiteY36" fmla="*/ 444251 h 3864524"/>
                <a:gd name="connsiteX37" fmla="*/ 6527245 w 11451098"/>
                <a:gd name="connsiteY37" fmla="*/ 474731 h 3864524"/>
                <a:gd name="connsiteX38" fmla="*/ 6633925 w 11451098"/>
                <a:gd name="connsiteY38" fmla="*/ 672851 h 3864524"/>
                <a:gd name="connsiteX39" fmla="*/ 6618685 w 11451098"/>
                <a:gd name="connsiteY39" fmla="*/ 848111 h 3864524"/>
                <a:gd name="connsiteX40" fmla="*/ 6550105 w 11451098"/>
                <a:gd name="connsiteY40" fmla="*/ 1152911 h 3864524"/>
                <a:gd name="connsiteX41" fmla="*/ 6900625 w 11451098"/>
                <a:gd name="connsiteY41" fmla="*/ 1541531 h 3864524"/>
                <a:gd name="connsiteX42" fmla="*/ 6832045 w 11451098"/>
                <a:gd name="connsiteY42" fmla="*/ 1762511 h 3864524"/>
                <a:gd name="connsiteX43" fmla="*/ 6832045 w 11451098"/>
                <a:gd name="connsiteY43" fmla="*/ 1610111 h 3864524"/>
                <a:gd name="connsiteX44" fmla="*/ 6893005 w 11451098"/>
                <a:gd name="connsiteY44" fmla="*/ 1533911 h 3864524"/>
                <a:gd name="connsiteX45" fmla="*/ 7106365 w 11451098"/>
                <a:gd name="connsiteY45" fmla="*/ 1838711 h 3864524"/>
                <a:gd name="connsiteX46" fmla="*/ 7205425 w 11451098"/>
                <a:gd name="connsiteY46" fmla="*/ 1899671 h 3864524"/>
                <a:gd name="connsiteX47" fmla="*/ 7190185 w 11451098"/>
                <a:gd name="connsiteY47" fmla="*/ 2074931 h 3864524"/>
                <a:gd name="connsiteX48" fmla="*/ 7129225 w 11451098"/>
                <a:gd name="connsiteY48" fmla="*/ 2067311 h 3864524"/>
                <a:gd name="connsiteX49" fmla="*/ 7174945 w 11451098"/>
                <a:gd name="connsiteY49" fmla="*/ 1983491 h 3864524"/>
                <a:gd name="connsiteX50" fmla="*/ 7334965 w 11451098"/>
                <a:gd name="connsiteY50" fmla="*/ 1914911 h 3864524"/>
                <a:gd name="connsiteX51" fmla="*/ 7342585 w 11451098"/>
                <a:gd name="connsiteY51" fmla="*/ 1945391 h 3864524"/>
                <a:gd name="connsiteX52" fmla="*/ 7213045 w 11451098"/>
                <a:gd name="connsiteY52" fmla="*/ 2280671 h 3864524"/>
                <a:gd name="connsiteX53" fmla="*/ 7152085 w 11451098"/>
                <a:gd name="connsiteY53" fmla="*/ 2257811 h 3864524"/>
                <a:gd name="connsiteX54" fmla="*/ 7144465 w 11451098"/>
                <a:gd name="connsiteY54" fmla="*/ 2189231 h 3864524"/>
                <a:gd name="connsiteX55" fmla="*/ 7411165 w 11451098"/>
                <a:gd name="connsiteY55" fmla="*/ 2273051 h 3864524"/>
                <a:gd name="connsiteX56" fmla="*/ 7997905 w 11451098"/>
                <a:gd name="connsiteY56" fmla="*/ 2128271 h 3864524"/>
                <a:gd name="connsiteX57" fmla="*/ 8104585 w 11451098"/>
                <a:gd name="connsiteY57" fmla="*/ 1983491 h 3864524"/>
                <a:gd name="connsiteX58" fmla="*/ 8043625 w 11451098"/>
                <a:gd name="connsiteY58" fmla="*/ 1808231 h 3864524"/>
                <a:gd name="connsiteX59" fmla="*/ 7997905 w 11451098"/>
                <a:gd name="connsiteY59" fmla="*/ 1831091 h 3864524"/>
                <a:gd name="connsiteX60" fmla="*/ 7959805 w 11451098"/>
                <a:gd name="connsiteY60" fmla="*/ 1960631 h 3864524"/>
                <a:gd name="connsiteX61" fmla="*/ 8005525 w 11451098"/>
                <a:gd name="connsiteY61" fmla="*/ 1953011 h 3864524"/>
                <a:gd name="connsiteX62" fmla="*/ 7990285 w 11451098"/>
                <a:gd name="connsiteY62" fmla="*/ 1853951 h 3864524"/>
                <a:gd name="connsiteX63" fmla="*/ 7891225 w 11451098"/>
                <a:gd name="connsiteY63" fmla="*/ 1853951 h 3864524"/>
                <a:gd name="connsiteX64" fmla="*/ 7891225 w 11451098"/>
                <a:gd name="connsiteY64" fmla="*/ 1960631 h 3864524"/>
                <a:gd name="connsiteX65" fmla="*/ 7891225 w 11451098"/>
                <a:gd name="connsiteY65" fmla="*/ 1983491 h 3864524"/>
                <a:gd name="connsiteX66" fmla="*/ 7677865 w 11451098"/>
                <a:gd name="connsiteY66" fmla="*/ 2029211 h 3864524"/>
                <a:gd name="connsiteX67" fmla="*/ 7464505 w 11451098"/>
                <a:gd name="connsiteY67" fmla="*/ 2052071 h 3864524"/>
                <a:gd name="connsiteX68" fmla="*/ 7342585 w 11451098"/>
                <a:gd name="connsiteY68" fmla="*/ 2082551 h 3864524"/>
                <a:gd name="connsiteX69" fmla="*/ 7228285 w 11451098"/>
                <a:gd name="connsiteY69" fmla="*/ 2021591 h 3864524"/>
                <a:gd name="connsiteX70" fmla="*/ 7106365 w 11451098"/>
                <a:gd name="connsiteY70" fmla="*/ 2196851 h 3864524"/>
                <a:gd name="connsiteX71" fmla="*/ 6870145 w 11451098"/>
                <a:gd name="connsiteY71" fmla="*/ 2036831 h 3864524"/>
                <a:gd name="connsiteX72" fmla="*/ 6748225 w 11451098"/>
                <a:gd name="connsiteY72" fmla="*/ 1945391 h 3864524"/>
                <a:gd name="connsiteX73" fmla="*/ 6801565 w 11451098"/>
                <a:gd name="connsiteY73" fmla="*/ 1876811 h 3864524"/>
                <a:gd name="connsiteX74" fmla="*/ 6725365 w 11451098"/>
                <a:gd name="connsiteY74" fmla="*/ 2143511 h 3864524"/>
                <a:gd name="connsiteX75" fmla="*/ 6778705 w 11451098"/>
                <a:gd name="connsiteY75" fmla="*/ 2722631 h 3864524"/>
                <a:gd name="connsiteX76" fmla="*/ 6824425 w 11451098"/>
                <a:gd name="connsiteY76" fmla="*/ 2943611 h 3864524"/>
                <a:gd name="connsiteX77" fmla="*/ 6664405 w 11451098"/>
                <a:gd name="connsiteY77" fmla="*/ 2943611 h 3864524"/>
                <a:gd name="connsiteX78" fmla="*/ 6542485 w 11451098"/>
                <a:gd name="connsiteY78" fmla="*/ 2943611 h 3864524"/>
                <a:gd name="connsiteX79" fmla="*/ 6489145 w 11451098"/>
                <a:gd name="connsiteY79" fmla="*/ 2806451 h 3864524"/>
                <a:gd name="connsiteX80" fmla="*/ 6527245 w 11451098"/>
                <a:gd name="connsiteY80" fmla="*/ 2737871 h 3864524"/>
                <a:gd name="connsiteX81" fmla="*/ 6702505 w 11451098"/>
                <a:gd name="connsiteY81" fmla="*/ 2951231 h 3864524"/>
                <a:gd name="connsiteX82" fmla="*/ 6801565 w 11451098"/>
                <a:gd name="connsiteY82" fmla="*/ 3446531 h 3864524"/>
                <a:gd name="connsiteX83" fmla="*/ 6801565 w 11451098"/>
                <a:gd name="connsiteY83" fmla="*/ 3758951 h 3864524"/>
                <a:gd name="connsiteX84" fmla="*/ 6603445 w 11451098"/>
                <a:gd name="connsiteY84" fmla="*/ 3644651 h 3864524"/>
                <a:gd name="connsiteX85" fmla="*/ 6405325 w 11451098"/>
                <a:gd name="connsiteY85" fmla="*/ 3728471 h 3864524"/>
                <a:gd name="connsiteX86" fmla="*/ 6260545 w 11451098"/>
                <a:gd name="connsiteY86" fmla="*/ 3446531 h 3864524"/>
                <a:gd name="connsiteX87" fmla="*/ 6260545 w 11451098"/>
                <a:gd name="connsiteY87" fmla="*/ 3248411 h 3864524"/>
                <a:gd name="connsiteX88" fmla="*/ 6534865 w 11451098"/>
                <a:gd name="connsiteY88" fmla="*/ 3202691 h 3864524"/>
                <a:gd name="connsiteX89" fmla="*/ 6260545 w 11451098"/>
                <a:gd name="connsiteY89" fmla="*/ 3217931 h 3864524"/>
                <a:gd name="connsiteX90" fmla="*/ 6481525 w 11451098"/>
                <a:gd name="connsiteY90" fmla="*/ 3118871 h 3864524"/>
                <a:gd name="connsiteX91" fmla="*/ 6367225 w 11451098"/>
                <a:gd name="connsiteY91" fmla="*/ 3042671 h 3864524"/>
                <a:gd name="connsiteX92" fmla="*/ 6214825 w 11451098"/>
                <a:gd name="connsiteY92" fmla="*/ 3240791 h 3864524"/>
                <a:gd name="connsiteX93" fmla="*/ 6184345 w 11451098"/>
                <a:gd name="connsiteY93" fmla="*/ 3713231 h 3864524"/>
                <a:gd name="connsiteX94" fmla="*/ 6131005 w 11451098"/>
                <a:gd name="connsiteY94" fmla="*/ 3827531 h 3864524"/>
                <a:gd name="connsiteX95" fmla="*/ 5970985 w 11451098"/>
                <a:gd name="connsiteY95" fmla="*/ 3797051 h 3864524"/>
                <a:gd name="connsiteX96" fmla="*/ 7022545 w 11451098"/>
                <a:gd name="connsiteY96" fmla="*/ 3797051 h 3864524"/>
                <a:gd name="connsiteX97" fmla="*/ 7113985 w 11451098"/>
                <a:gd name="connsiteY97" fmla="*/ 3835151 h 3864524"/>
                <a:gd name="connsiteX98" fmla="*/ 7083505 w 11451098"/>
                <a:gd name="connsiteY98" fmla="*/ 3477011 h 3864524"/>
                <a:gd name="connsiteX99" fmla="*/ 7030165 w 11451098"/>
                <a:gd name="connsiteY99" fmla="*/ 2951231 h 3864524"/>
                <a:gd name="connsiteX100" fmla="*/ 6915865 w 11451098"/>
                <a:gd name="connsiteY100" fmla="*/ 2928371 h 3864524"/>
                <a:gd name="connsiteX101" fmla="*/ 6961585 w 11451098"/>
                <a:gd name="connsiteY101" fmla="*/ 3012191 h 3864524"/>
                <a:gd name="connsiteX102" fmla="*/ 7319725 w 11451098"/>
                <a:gd name="connsiteY102" fmla="*/ 3004571 h 3864524"/>
                <a:gd name="connsiteX103" fmla="*/ 7327345 w 11451098"/>
                <a:gd name="connsiteY103" fmla="*/ 2349251 h 3864524"/>
                <a:gd name="connsiteX104" fmla="*/ 7296865 w 11451098"/>
                <a:gd name="connsiteY104" fmla="*/ 2737871 h 3864524"/>
                <a:gd name="connsiteX105" fmla="*/ 7609285 w 11451098"/>
                <a:gd name="connsiteY105" fmla="*/ 2737871 h 3864524"/>
                <a:gd name="connsiteX106" fmla="*/ 7563565 w 11451098"/>
                <a:gd name="connsiteY106" fmla="*/ 2402591 h 3864524"/>
                <a:gd name="connsiteX107" fmla="*/ 7639765 w 11451098"/>
                <a:gd name="connsiteY107" fmla="*/ 2905511 h 3864524"/>
                <a:gd name="connsiteX108" fmla="*/ 7967425 w 11451098"/>
                <a:gd name="connsiteY108" fmla="*/ 2943611 h 3864524"/>
                <a:gd name="connsiteX109" fmla="*/ 7944565 w 11451098"/>
                <a:gd name="connsiteY109" fmla="*/ 2798831 h 3864524"/>
                <a:gd name="connsiteX110" fmla="*/ 8074105 w 11451098"/>
                <a:gd name="connsiteY110" fmla="*/ 3431291 h 3864524"/>
                <a:gd name="connsiteX111" fmla="*/ 8058865 w 11451098"/>
                <a:gd name="connsiteY111" fmla="*/ 3812291 h 3864524"/>
                <a:gd name="connsiteX112" fmla="*/ 7830265 w 11451098"/>
                <a:gd name="connsiteY112" fmla="*/ 3842771 h 3864524"/>
                <a:gd name="connsiteX113" fmla="*/ 7715965 w 11451098"/>
                <a:gd name="connsiteY113" fmla="*/ 3743711 h 3864524"/>
                <a:gd name="connsiteX114" fmla="*/ 7586425 w 11451098"/>
                <a:gd name="connsiteY114" fmla="*/ 3179831 h 3864524"/>
                <a:gd name="connsiteX115" fmla="*/ 7525465 w 11451098"/>
                <a:gd name="connsiteY115" fmla="*/ 3019811 h 3864524"/>
                <a:gd name="connsiteX116" fmla="*/ 7723585 w 11451098"/>
                <a:gd name="connsiteY116" fmla="*/ 3096011 h 3864524"/>
                <a:gd name="connsiteX117" fmla="*/ 7586425 w 11451098"/>
                <a:gd name="connsiteY117" fmla="*/ 2951231 h 3864524"/>
                <a:gd name="connsiteX118" fmla="*/ 7449265 w 11451098"/>
                <a:gd name="connsiteY118" fmla="*/ 3751331 h 3864524"/>
                <a:gd name="connsiteX119" fmla="*/ 7472125 w 11451098"/>
                <a:gd name="connsiteY119" fmla="*/ 3187451 h 3864524"/>
                <a:gd name="connsiteX120" fmla="*/ 7403545 w 11451098"/>
                <a:gd name="connsiteY120" fmla="*/ 2920751 h 3864524"/>
                <a:gd name="connsiteX121" fmla="*/ 7533085 w 11451098"/>
                <a:gd name="connsiteY121" fmla="*/ 2859791 h 3864524"/>
                <a:gd name="connsiteX122" fmla="*/ 7449265 w 11451098"/>
                <a:gd name="connsiteY122" fmla="*/ 2951231 h 3864524"/>
                <a:gd name="connsiteX123" fmla="*/ 7205425 w 11451098"/>
                <a:gd name="connsiteY123" fmla="*/ 2989331 h 3864524"/>
                <a:gd name="connsiteX124" fmla="*/ 6908245 w 11451098"/>
                <a:gd name="connsiteY124" fmla="*/ 2821691 h 3864524"/>
                <a:gd name="connsiteX125" fmla="*/ 6961585 w 11451098"/>
                <a:gd name="connsiteY125" fmla="*/ 2387351 h 3864524"/>
                <a:gd name="connsiteX126" fmla="*/ 6961585 w 11451098"/>
                <a:gd name="connsiteY126" fmla="*/ 2074931 h 3864524"/>
                <a:gd name="connsiteX127" fmla="*/ 7007305 w 11451098"/>
                <a:gd name="connsiteY127" fmla="*/ 1983491 h 3864524"/>
                <a:gd name="connsiteX128" fmla="*/ 6893005 w 11451098"/>
                <a:gd name="connsiteY128" fmla="*/ 1914911 h 3864524"/>
                <a:gd name="connsiteX129" fmla="*/ 7030165 w 11451098"/>
                <a:gd name="connsiteY129" fmla="*/ 1838711 h 3864524"/>
                <a:gd name="connsiteX130" fmla="*/ 6915865 w 11451098"/>
                <a:gd name="connsiteY130" fmla="*/ 1777751 h 3864524"/>
                <a:gd name="connsiteX131" fmla="*/ 6961585 w 11451098"/>
                <a:gd name="connsiteY131" fmla="*/ 1572011 h 3864524"/>
                <a:gd name="connsiteX132" fmla="*/ 6740605 w 11451098"/>
                <a:gd name="connsiteY132" fmla="*/ 870971 h 3864524"/>
                <a:gd name="connsiteX133" fmla="*/ 6694885 w 11451098"/>
                <a:gd name="connsiteY133" fmla="*/ 505211 h 3864524"/>
                <a:gd name="connsiteX134" fmla="*/ 6839665 w 11451098"/>
                <a:gd name="connsiteY134" fmla="*/ 421391 h 3864524"/>
                <a:gd name="connsiteX135" fmla="*/ 6862525 w 11451098"/>
                <a:gd name="connsiteY135" fmla="*/ 352811 h 3864524"/>
                <a:gd name="connsiteX136" fmla="*/ 6824425 w 11451098"/>
                <a:gd name="connsiteY136" fmla="*/ 314711 h 3864524"/>
                <a:gd name="connsiteX137" fmla="*/ 6656785 w 11451098"/>
                <a:gd name="connsiteY137" fmla="*/ 314711 h 3864524"/>
                <a:gd name="connsiteX138" fmla="*/ 6687265 w 11451098"/>
                <a:gd name="connsiteY138" fmla="*/ 360431 h 3864524"/>
                <a:gd name="connsiteX139" fmla="*/ 6702505 w 11451098"/>
                <a:gd name="connsiteY139" fmla="*/ 322331 h 3864524"/>
                <a:gd name="connsiteX140" fmla="*/ 6603445 w 11451098"/>
                <a:gd name="connsiteY140" fmla="*/ 169931 h 3864524"/>
                <a:gd name="connsiteX141" fmla="*/ 6664405 w 11451098"/>
                <a:gd name="connsiteY141" fmla="*/ 2291 h 3864524"/>
                <a:gd name="connsiteX142" fmla="*/ 6771085 w 11451098"/>
                <a:gd name="connsiteY142" fmla="*/ 78491 h 3864524"/>
                <a:gd name="connsiteX143" fmla="*/ 6771085 w 11451098"/>
                <a:gd name="connsiteY143" fmla="*/ 162311 h 3864524"/>
                <a:gd name="connsiteX144" fmla="*/ 6717745 w 11451098"/>
                <a:gd name="connsiteY144" fmla="*/ 169931 h 3864524"/>
                <a:gd name="connsiteX145" fmla="*/ 6694885 w 11451098"/>
                <a:gd name="connsiteY145" fmla="*/ 131831 h 3864524"/>
                <a:gd name="connsiteX146" fmla="*/ 6839665 w 11451098"/>
                <a:gd name="connsiteY146" fmla="*/ 124211 h 3864524"/>
                <a:gd name="connsiteX147" fmla="*/ 6854905 w 11451098"/>
                <a:gd name="connsiteY147" fmla="*/ 337571 h 3864524"/>
                <a:gd name="connsiteX148" fmla="*/ 7007305 w 11451098"/>
                <a:gd name="connsiteY148" fmla="*/ 1099571 h 3864524"/>
                <a:gd name="connsiteX149" fmla="*/ 7152085 w 11451098"/>
                <a:gd name="connsiteY149" fmla="*/ 1396751 h 3864524"/>
                <a:gd name="connsiteX150" fmla="*/ 7251145 w 11451098"/>
                <a:gd name="connsiteY150" fmla="*/ 1503431 h 3864524"/>
                <a:gd name="connsiteX151" fmla="*/ 7304485 w 11451098"/>
                <a:gd name="connsiteY151" fmla="*/ 1884431 h 3864524"/>
                <a:gd name="connsiteX152" fmla="*/ 7327345 w 11451098"/>
                <a:gd name="connsiteY152" fmla="*/ 1762511 h 3864524"/>
                <a:gd name="connsiteX153" fmla="*/ 7228285 w 11451098"/>
                <a:gd name="connsiteY153" fmla="*/ 1617731 h 3864524"/>
                <a:gd name="connsiteX154" fmla="*/ 7068265 w 11451098"/>
                <a:gd name="connsiteY154" fmla="*/ 1533911 h 3864524"/>
                <a:gd name="connsiteX155" fmla="*/ 7190185 w 11451098"/>
                <a:gd name="connsiteY155" fmla="*/ 1495811 h 3864524"/>
                <a:gd name="connsiteX156" fmla="*/ 7403545 w 11451098"/>
                <a:gd name="connsiteY156" fmla="*/ 1594871 h 3864524"/>
                <a:gd name="connsiteX157" fmla="*/ 7533085 w 11451098"/>
                <a:gd name="connsiteY157" fmla="*/ 1549151 h 3864524"/>
                <a:gd name="connsiteX158" fmla="*/ 7525465 w 11451098"/>
                <a:gd name="connsiteY158" fmla="*/ 1693931 h 3864524"/>
                <a:gd name="connsiteX159" fmla="*/ 7586425 w 11451098"/>
                <a:gd name="connsiteY159" fmla="*/ 1632971 h 3864524"/>
                <a:gd name="connsiteX160" fmla="*/ 7449265 w 11451098"/>
                <a:gd name="connsiteY160" fmla="*/ 1465331 h 3864524"/>
                <a:gd name="connsiteX161" fmla="*/ 7411165 w 11451098"/>
                <a:gd name="connsiteY161" fmla="*/ 1511051 h 3864524"/>
                <a:gd name="connsiteX162" fmla="*/ 7411165 w 11451098"/>
                <a:gd name="connsiteY162" fmla="*/ 1396751 h 3864524"/>
                <a:gd name="connsiteX163" fmla="*/ 7563565 w 11451098"/>
                <a:gd name="connsiteY163" fmla="*/ 1305311 h 3864524"/>
                <a:gd name="connsiteX164" fmla="*/ 7586425 w 11451098"/>
                <a:gd name="connsiteY164" fmla="*/ 1046231 h 3864524"/>
                <a:gd name="connsiteX165" fmla="*/ 7479745 w 11451098"/>
                <a:gd name="connsiteY165" fmla="*/ 931931 h 3864524"/>
                <a:gd name="connsiteX166" fmla="*/ 7434025 w 11451098"/>
                <a:gd name="connsiteY166" fmla="*/ 977651 h 3864524"/>
                <a:gd name="connsiteX167" fmla="*/ 7251145 w 11451098"/>
                <a:gd name="connsiteY167" fmla="*/ 1069091 h 3864524"/>
                <a:gd name="connsiteX168" fmla="*/ 7220665 w 11451098"/>
                <a:gd name="connsiteY168" fmla="*/ 1244351 h 3864524"/>
                <a:gd name="connsiteX169" fmla="*/ 7159705 w 11451098"/>
                <a:gd name="connsiteY169" fmla="*/ 1328171 h 3864524"/>
                <a:gd name="connsiteX170" fmla="*/ 7053025 w 11451098"/>
                <a:gd name="connsiteY170" fmla="*/ 1213871 h 3864524"/>
                <a:gd name="connsiteX171" fmla="*/ 7167325 w 11451098"/>
                <a:gd name="connsiteY171" fmla="*/ 1000511 h 3864524"/>
                <a:gd name="connsiteX172" fmla="*/ 7289245 w 11451098"/>
                <a:gd name="connsiteY172" fmla="*/ 817631 h 3864524"/>
                <a:gd name="connsiteX173" fmla="*/ 7464505 w 11451098"/>
                <a:gd name="connsiteY173" fmla="*/ 825251 h 3864524"/>
                <a:gd name="connsiteX174" fmla="*/ 7525465 w 11451098"/>
                <a:gd name="connsiteY174" fmla="*/ 832871 h 3864524"/>
                <a:gd name="connsiteX175" fmla="*/ 7647385 w 11451098"/>
                <a:gd name="connsiteY175" fmla="*/ 1008131 h 3864524"/>
                <a:gd name="connsiteX176" fmla="*/ 7639765 w 11451098"/>
                <a:gd name="connsiteY176" fmla="*/ 1351031 h 3864524"/>
                <a:gd name="connsiteX177" fmla="*/ 7563565 w 11451098"/>
                <a:gd name="connsiteY177" fmla="*/ 1358651 h 3864524"/>
                <a:gd name="connsiteX178" fmla="*/ 7731205 w 11451098"/>
                <a:gd name="connsiteY178" fmla="*/ 1152911 h 3864524"/>
                <a:gd name="connsiteX179" fmla="*/ 7959805 w 11451098"/>
                <a:gd name="connsiteY179" fmla="*/ 672851 h 3864524"/>
                <a:gd name="connsiteX180" fmla="*/ 7990285 w 11451098"/>
                <a:gd name="connsiteY180" fmla="*/ 566171 h 3864524"/>
                <a:gd name="connsiteX181" fmla="*/ 8173165 w 11451098"/>
                <a:gd name="connsiteY181" fmla="*/ 581411 h 3864524"/>
                <a:gd name="connsiteX182" fmla="*/ 8150305 w 11451098"/>
                <a:gd name="connsiteY182" fmla="*/ 489971 h 3864524"/>
                <a:gd name="connsiteX183" fmla="*/ 8043625 w 11451098"/>
                <a:gd name="connsiteY183" fmla="*/ 474731 h 3864524"/>
                <a:gd name="connsiteX184" fmla="*/ 8020765 w 11451098"/>
                <a:gd name="connsiteY184" fmla="*/ 528071 h 3864524"/>
                <a:gd name="connsiteX185" fmla="*/ 8020765 w 11451098"/>
                <a:gd name="connsiteY185" fmla="*/ 284231 h 3864524"/>
                <a:gd name="connsiteX186" fmla="*/ 8020765 w 11451098"/>
                <a:gd name="connsiteY186" fmla="*/ 185171 h 3864524"/>
                <a:gd name="connsiteX187" fmla="*/ 8142685 w 11451098"/>
                <a:gd name="connsiteY187" fmla="*/ 169931 h 3864524"/>
                <a:gd name="connsiteX188" fmla="*/ 8104585 w 11451098"/>
                <a:gd name="connsiteY188" fmla="*/ 261371 h 3864524"/>
                <a:gd name="connsiteX189" fmla="*/ 8081725 w 11451098"/>
                <a:gd name="connsiteY189" fmla="*/ 223271 h 3864524"/>
                <a:gd name="connsiteX190" fmla="*/ 8150305 w 11451098"/>
                <a:gd name="connsiteY190" fmla="*/ 162311 h 3864524"/>
                <a:gd name="connsiteX191" fmla="*/ 8272225 w 11451098"/>
                <a:gd name="connsiteY191" fmla="*/ 307091 h 3864524"/>
                <a:gd name="connsiteX192" fmla="*/ 8127445 w 11451098"/>
                <a:gd name="connsiteY192" fmla="*/ 329951 h 3864524"/>
                <a:gd name="connsiteX193" fmla="*/ 8119825 w 11451098"/>
                <a:gd name="connsiteY193" fmla="*/ 322331 h 3864524"/>
                <a:gd name="connsiteX194" fmla="*/ 8157925 w 11451098"/>
                <a:gd name="connsiteY194" fmla="*/ 284231 h 3864524"/>
                <a:gd name="connsiteX195" fmla="*/ 8218885 w 11451098"/>
                <a:gd name="connsiteY195" fmla="*/ 413771 h 3864524"/>
                <a:gd name="connsiteX196" fmla="*/ 7967425 w 11451098"/>
                <a:gd name="connsiteY196" fmla="*/ 1145291 h 3864524"/>
                <a:gd name="connsiteX197" fmla="*/ 7700725 w 11451098"/>
                <a:gd name="connsiteY197" fmla="*/ 1693931 h 3864524"/>
                <a:gd name="connsiteX198" fmla="*/ 7662625 w 11451098"/>
                <a:gd name="connsiteY198" fmla="*/ 1541531 h 3864524"/>
                <a:gd name="connsiteX199" fmla="*/ 7738825 w 11451098"/>
                <a:gd name="connsiteY199" fmla="*/ 1853951 h 3864524"/>
                <a:gd name="connsiteX200" fmla="*/ 7769305 w 11451098"/>
                <a:gd name="connsiteY200" fmla="*/ 2326391 h 3864524"/>
                <a:gd name="connsiteX201" fmla="*/ 7944565 w 11451098"/>
                <a:gd name="connsiteY201" fmla="*/ 2692151 h 3864524"/>
                <a:gd name="connsiteX202" fmla="*/ 7875985 w 11451098"/>
                <a:gd name="connsiteY202" fmla="*/ 2730251 h 3864524"/>
                <a:gd name="connsiteX203" fmla="*/ 7914085 w 11451098"/>
                <a:gd name="connsiteY203" fmla="*/ 2661671 h 3864524"/>
                <a:gd name="connsiteX204" fmla="*/ 8203645 w 11451098"/>
                <a:gd name="connsiteY204" fmla="*/ 2699771 h 3864524"/>
                <a:gd name="connsiteX205" fmla="*/ 8455105 w 11451098"/>
                <a:gd name="connsiteY205" fmla="*/ 2791211 h 3864524"/>
                <a:gd name="connsiteX206" fmla="*/ 8508445 w 11451098"/>
                <a:gd name="connsiteY206" fmla="*/ 2433071 h 3864524"/>
                <a:gd name="connsiteX207" fmla="*/ 8561785 w 11451098"/>
                <a:gd name="connsiteY207" fmla="*/ 2791211 h 3864524"/>
                <a:gd name="connsiteX208" fmla="*/ 8721805 w 11451098"/>
                <a:gd name="connsiteY208" fmla="*/ 2699771 h 3864524"/>
                <a:gd name="connsiteX209" fmla="*/ 8828485 w 11451098"/>
                <a:gd name="connsiteY209" fmla="*/ 2684531 h 3864524"/>
                <a:gd name="connsiteX210" fmla="*/ 8676085 w 11451098"/>
                <a:gd name="connsiteY210" fmla="*/ 2326391 h 3864524"/>
                <a:gd name="connsiteX211" fmla="*/ 8584645 w 11451098"/>
                <a:gd name="connsiteY211" fmla="*/ 2318771 h 3864524"/>
                <a:gd name="connsiteX212" fmla="*/ 8676085 w 11451098"/>
                <a:gd name="connsiteY212" fmla="*/ 1983491 h 3864524"/>
                <a:gd name="connsiteX213" fmla="*/ 8942785 w 11451098"/>
                <a:gd name="connsiteY213" fmla="*/ 2082551 h 3864524"/>
                <a:gd name="connsiteX214" fmla="*/ 8996125 w 11451098"/>
                <a:gd name="connsiteY214" fmla="*/ 1991111 h 3864524"/>
                <a:gd name="connsiteX215" fmla="*/ 9079945 w 11451098"/>
                <a:gd name="connsiteY215" fmla="*/ 2311151 h 3864524"/>
                <a:gd name="connsiteX216" fmla="*/ 8996125 w 11451098"/>
                <a:gd name="connsiteY216" fmla="*/ 2798831 h 3864524"/>
                <a:gd name="connsiteX217" fmla="*/ 8950405 w 11451098"/>
                <a:gd name="connsiteY217" fmla="*/ 3042671 h 3864524"/>
                <a:gd name="connsiteX218" fmla="*/ 9201865 w 11451098"/>
                <a:gd name="connsiteY218" fmla="*/ 3042671 h 3864524"/>
                <a:gd name="connsiteX219" fmla="*/ 9331405 w 11451098"/>
                <a:gd name="connsiteY219" fmla="*/ 2974091 h 3864524"/>
                <a:gd name="connsiteX220" fmla="*/ 9323785 w 11451098"/>
                <a:gd name="connsiteY220" fmla="*/ 2173991 h 3864524"/>
                <a:gd name="connsiteX221" fmla="*/ 9224725 w 11451098"/>
                <a:gd name="connsiteY221" fmla="*/ 1701551 h 3864524"/>
                <a:gd name="connsiteX222" fmla="*/ 9186625 w 11451098"/>
                <a:gd name="connsiteY222" fmla="*/ 1602491 h 3864524"/>
                <a:gd name="connsiteX223" fmla="*/ 9110425 w 11451098"/>
                <a:gd name="connsiteY223" fmla="*/ 1686311 h 3864524"/>
                <a:gd name="connsiteX224" fmla="*/ 9232345 w 11451098"/>
                <a:gd name="connsiteY224" fmla="*/ 1762511 h 3864524"/>
                <a:gd name="connsiteX225" fmla="*/ 9278065 w 11451098"/>
                <a:gd name="connsiteY225" fmla="*/ 1709171 h 3864524"/>
                <a:gd name="connsiteX226" fmla="*/ 9384745 w 11451098"/>
                <a:gd name="connsiteY226" fmla="*/ 1907291 h 3864524"/>
                <a:gd name="connsiteX227" fmla="*/ 9483805 w 11451098"/>
                <a:gd name="connsiteY227" fmla="*/ 1678691 h 3864524"/>
                <a:gd name="connsiteX228" fmla="*/ 9605725 w 11451098"/>
                <a:gd name="connsiteY228" fmla="*/ 2151131 h 3864524"/>
                <a:gd name="connsiteX229" fmla="*/ 9689545 w 11451098"/>
                <a:gd name="connsiteY229" fmla="*/ 2791211 h 3864524"/>
                <a:gd name="connsiteX230" fmla="*/ 9788605 w 11451098"/>
                <a:gd name="connsiteY230" fmla="*/ 2989331 h 3864524"/>
                <a:gd name="connsiteX231" fmla="*/ 9956245 w 11451098"/>
                <a:gd name="connsiteY231" fmla="*/ 2943611 h 3864524"/>
                <a:gd name="connsiteX232" fmla="*/ 9971485 w 11451098"/>
                <a:gd name="connsiteY232" fmla="*/ 2882651 h 3864524"/>
                <a:gd name="connsiteX233" fmla="*/ 9811465 w 11451098"/>
                <a:gd name="connsiteY233" fmla="*/ 2554991 h 3864524"/>
                <a:gd name="connsiteX234" fmla="*/ 9742885 w 11451098"/>
                <a:gd name="connsiteY234" fmla="*/ 1998731 h 3864524"/>
                <a:gd name="connsiteX235" fmla="*/ 9750505 w 11451098"/>
                <a:gd name="connsiteY235" fmla="*/ 1716791 h 3864524"/>
                <a:gd name="connsiteX236" fmla="*/ 9704785 w 11451098"/>
                <a:gd name="connsiteY236" fmla="*/ 1648211 h 3864524"/>
                <a:gd name="connsiteX237" fmla="*/ 9895285 w 11451098"/>
                <a:gd name="connsiteY237" fmla="*/ 2250191 h 3864524"/>
                <a:gd name="connsiteX238" fmla="*/ 9918145 w 11451098"/>
                <a:gd name="connsiteY238" fmla="*/ 2905511 h 3864524"/>
                <a:gd name="connsiteX239" fmla="*/ 10024825 w 11451098"/>
                <a:gd name="connsiteY239" fmla="*/ 2730251 h 3864524"/>
                <a:gd name="connsiteX240" fmla="*/ 10116265 w 11451098"/>
                <a:gd name="connsiteY240" fmla="*/ 2676911 h 3864524"/>
                <a:gd name="connsiteX241" fmla="*/ 10245805 w 11451098"/>
                <a:gd name="connsiteY241" fmla="*/ 2715011 h 3864524"/>
                <a:gd name="connsiteX242" fmla="*/ 10504885 w 11451098"/>
                <a:gd name="connsiteY242" fmla="*/ 2600711 h 3864524"/>
                <a:gd name="connsiteX243" fmla="*/ 10413445 w 11451098"/>
                <a:gd name="connsiteY243" fmla="*/ 2966471 h 3864524"/>
                <a:gd name="connsiteX244" fmla="*/ 10253425 w 11451098"/>
                <a:gd name="connsiteY244" fmla="*/ 2897891 h 3864524"/>
                <a:gd name="connsiteX245" fmla="*/ 10382965 w 11451098"/>
                <a:gd name="connsiteY245" fmla="*/ 3019811 h 3864524"/>
                <a:gd name="connsiteX246" fmla="*/ 10283905 w 11451098"/>
                <a:gd name="connsiteY246" fmla="*/ 3073151 h 3864524"/>
                <a:gd name="connsiteX247" fmla="*/ 10428685 w 11451098"/>
                <a:gd name="connsiteY247" fmla="*/ 3126491 h 3864524"/>
                <a:gd name="connsiteX248" fmla="*/ 10283905 w 11451098"/>
                <a:gd name="connsiteY248" fmla="*/ 3141731 h 3864524"/>
                <a:gd name="connsiteX249" fmla="*/ 10482025 w 11451098"/>
                <a:gd name="connsiteY249" fmla="*/ 3057911 h 3864524"/>
                <a:gd name="connsiteX250" fmla="*/ 10596325 w 11451098"/>
                <a:gd name="connsiteY250" fmla="*/ 3652271 h 3864524"/>
                <a:gd name="connsiteX251" fmla="*/ 10489645 w 11451098"/>
                <a:gd name="connsiteY251" fmla="*/ 3667511 h 3864524"/>
                <a:gd name="connsiteX252" fmla="*/ 10512505 w 11451098"/>
                <a:gd name="connsiteY252" fmla="*/ 3057911 h 3864524"/>
                <a:gd name="connsiteX253" fmla="*/ 10756345 w 11451098"/>
                <a:gd name="connsiteY253" fmla="*/ 2905511 h 3864524"/>
                <a:gd name="connsiteX254" fmla="*/ 10672525 w 11451098"/>
                <a:gd name="connsiteY254" fmla="*/ 2821691 h 3864524"/>
                <a:gd name="connsiteX255" fmla="*/ 10870645 w 11451098"/>
                <a:gd name="connsiteY255" fmla="*/ 2814071 h 3864524"/>
                <a:gd name="connsiteX256" fmla="*/ 10931605 w 11451098"/>
                <a:gd name="connsiteY256" fmla="*/ 2730251 h 3864524"/>
                <a:gd name="connsiteX257" fmla="*/ 10824925 w 11451098"/>
                <a:gd name="connsiteY257" fmla="*/ 3774191 h 3864524"/>
                <a:gd name="connsiteX258" fmla="*/ 10733485 w 11451098"/>
                <a:gd name="connsiteY258" fmla="*/ 3812291 h 3864524"/>
                <a:gd name="connsiteX259" fmla="*/ 10687765 w 11451098"/>
                <a:gd name="connsiteY259" fmla="*/ 3797051 h 3864524"/>
                <a:gd name="connsiteX260" fmla="*/ 11451098 w 11451098"/>
                <a:gd name="connsiteY260" fmla="*/ 3787356 h 386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</a:cxnLst>
              <a:rect l="l" t="t" r="r" b="b"/>
              <a:pathLst>
                <a:path w="11451098" h="3864524">
                  <a:moveTo>
                    <a:pt x="0" y="3817834"/>
                  </a:moveTo>
                  <a:lnTo>
                    <a:pt x="5536645" y="3804671"/>
                  </a:lnTo>
                  <a:cubicBezTo>
                    <a:pt x="5824935" y="3804671"/>
                    <a:pt x="5659835" y="3795781"/>
                    <a:pt x="5681425" y="3804671"/>
                  </a:cubicBezTo>
                  <a:cubicBezTo>
                    <a:pt x="5703015" y="3813561"/>
                    <a:pt x="5683965" y="3868171"/>
                    <a:pt x="5666185" y="3858011"/>
                  </a:cubicBezTo>
                  <a:cubicBezTo>
                    <a:pt x="5648405" y="3847851"/>
                    <a:pt x="5578555" y="3873251"/>
                    <a:pt x="5574745" y="3743711"/>
                  </a:cubicBezTo>
                  <a:cubicBezTo>
                    <a:pt x="5570935" y="3614171"/>
                    <a:pt x="5630625" y="3220471"/>
                    <a:pt x="5643325" y="3080771"/>
                  </a:cubicBezTo>
                  <a:cubicBezTo>
                    <a:pt x="5656025" y="2941071"/>
                    <a:pt x="5658565" y="2946151"/>
                    <a:pt x="5650945" y="2905511"/>
                  </a:cubicBezTo>
                  <a:cubicBezTo>
                    <a:pt x="5643325" y="2864871"/>
                    <a:pt x="5607765" y="2831851"/>
                    <a:pt x="5597605" y="2836931"/>
                  </a:cubicBezTo>
                  <a:cubicBezTo>
                    <a:pt x="5587445" y="2842011"/>
                    <a:pt x="5529025" y="2901701"/>
                    <a:pt x="5589985" y="2935991"/>
                  </a:cubicBezTo>
                  <a:cubicBezTo>
                    <a:pt x="5650945" y="2970281"/>
                    <a:pt x="5869385" y="3035051"/>
                    <a:pt x="5963365" y="3042671"/>
                  </a:cubicBezTo>
                  <a:cubicBezTo>
                    <a:pt x="6057345" y="3050291"/>
                    <a:pt x="6127195" y="3005841"/>
                    <a:pt x="6153865" y="2981711"/>
                  </a:cubicBezTo>
                  <a:cubicBezTo>
                    <a:pt x="6180535" y="2957581"/>
                    <a:pt x="6109415" y="3013461"/>
                    <a:pt x="6123385" y="2897891"/>
                  </a:cubicBezTo>
                  <a:cubicBezTo>
                    <a:pt x="6137355" y="2782321"/>
                    <a:pt x="6218635" y="2523241"/>
                    <a:pt x="6237685" y="2288291"/>
                  </a:cubicBezTo>
                  <a:cubicBezTo>
                    <a:pt x="6256735" y="2053341"/>
                    <a:pt x="6241495" y="1692661"/>
                    <a:pt x="6237685" y="1488191"/>
                  </a:cubicBezTo>
                  <a:cubicBezTo>
                    <a:pt x="6233875" y="1283721"/>
                    <a:pt x="6222445" y="1152911"/>
                    <a:pt x="6214825" y="1061471"/>
                  </a:cubicBezTo>
                  <a:cubicBezTo>
                    <a:pt x="6207205" y="970031"/>
                    <a:pt x="6189425" y="953521"/>
                    <a:pt x="6191965" y="939551"/>
                  </a:cubicBezTo>
                  <a:cubicBezTo>
                    <a:pt x="6194505" y="925581"/>
                    <a:pt x="6204665" y="949711"/>
                    <a:pt x="6230065" y="977651"/>
                  </a:cubicBezTo>
                  <a:cubicBezTo>
                    <a:pt x="6255465" y="1005591"/>
                    <a:pt x="6292295" y="1093221"/>
                    <a:pt x="6344365" y="1107191"/>
                  </a:cubicBezTo>
                  <a:cubicBezTo>
                    <a:pt x="6396435" y="1121161"/>
                    <a:pt x="6496765" y="1094491"/>
                    <a:pt x="6542485" y="1061471"/>
                  </a:cubicBezTo>
                  <a:cubicBezTo>
                    <a:pt x="6588205" y="1028451"/>
                    <a:pt x="6613605" y="962411"/>
                    <a:pt x="6618685" y="909071"/>
                  </a:cubicBezTo>
                  <a:cubicBezTo>
                    <a:pt x="6623765" y="855731"/>
                    <a:pt x="6579315" y="783341"/>
                    <a:pt x="6572965" y="741431"/>
                  </a:cubicBezTo>
                  <a:cubicBezTo>
                    <a:pt x="6566615" y="699521"/>
                    <a:pt x="6590745" y="669041"/>
                    <a:pt x="6580585" y="657611"/>
                  </a:cubicBezTo>
                  <a:cubicBezTo>
                    <a:pt x="6570425" y="646181"/>
                    <a:pt x="6547565" y="686821"/>
                    <a:pt x="6512005" y="672851"/>
                  </a:cubicBezTo>
                  <a:cubicBezTo>
                    <a:pt x="6476445" y="658881"/>
                    <a:pt x="6420565" y="590301"/>
                    <a:pt x="6367225" y="573791"/>
                  </a:cubicBezTo>
                  <a:cubicBezTo>
                    <a:pt x="6313885" y="557281"/>
                    <a:pt x="6191965" y="573791"/>
                    <a:pt x="6191965" y="573791"/>
                  </a:cubicBezTo>
                  <a:cubicBezTo>
                    <a:pt x="6167835" y="578871"/>
                    <a:pt x="6228795" y="577601"/>
                    <a:pt x="6222445" y="604271"/>
                  </a:cubicBezTo>
                  <a:cubicBezTo>
                    <a:pt x="6216095" y="630941"/>
                    <a:pt x="6161485" y="680471"/>
                    <a:pt x="6153865" y="733811"/>
                  </a:cubicBezTo>
                  <a:cubicBezTo>
                    <a:pt x="6146245" y="787151"/>
                    <a:pt x="6176725" y="924311"/>
                    <a:pt x="6176725" y="924311"/>
                  </a:cubicBezTo>
                  <a:cubicBezTo>
                    <a:pt x="6176725" y="956061"/>
                    <a:pt x="6162755" y="940821"/>
                    <a:pt x="6153865" y="924311"/>
                  </a:cubicBezTo>
                  <a:cubicBezTo>
                    <a:pt x="6144975" y="907801"/>
                    <a:pt x="6124655" y="848111"/>
                    <a:pt x="6123385" y="825251"/>
                  </a:cubicBezTo>
                  <a:cubicBezTo>
                    <a:pt x="6122115" y="802391"/>
                    <a:pt x="6148785" y="815091"/>
                    <a:pt x="6146245" y="787151"/>
                  </a:cubicBezTo>
                  <a:cubicBezTo>
                    <a:pt x="6143705" y="759211"/>
                    <a:pt x="6108145" y="698251"/>
                    <a:pt x="6108145" y="657611"/>
                  </a:cubicBezTo>
                  <a:cubicBezTo>
                    <a:pt x="6108145" y="616971"/>
                    <a:pt x="6146245" y="543311"/>
                    <a:pt x="6146245" y="543311"/>
                  </a:cubicBezTo>
                  <a:cubicBezTo>
                    <a:pt x="6156405" y="524261"/>
                    <a:pt x="6169105" y="543311"/>
                    <a:pt x="6169105" y="543311"/>
                  </a:cubicBezTo>
                  <a:cubicBezTo>
                    <a:pt x="6174185" y="539501"/>
                    <a:pt x="6176725" y="520451"/>
                    <a:pt x="6176725" y="520451"/>
                  </a:cubicBezTo>
                  <a:cubicBezTo>
                    <a:pt x="6176725" y="512831"/>
                    <a:pt x="6144975" y="510291"/>
                    <a:pt x="6169105" y="497591"/>
                  </a:cubicBezTo>
                  <a:cubicBezTo>
                    <a:pt x="6193235" y="484891"/>
                    <a:pt x="6261815" y="448061"/>
                    <a:pt x="6321505" y="444251"/>
                  </a:cubicBezTo>
                  <a:cubicBezTo>
                    <a:pt x="6381195" y="440441"/>
                    <a:pt x="6475175" y="436631"/>
                    <a:pt x="6527245" y="474731"/>
                  </a:cubicBezTo>
                  <a:cubicBezTo>
                    <a:pt x="6579315" y="512831"/>
                    <a:pt x="6618685" y="610621"/>
                    <a:pt x="6633925" y="672851"/>
                  </a:cubicBezTo>
                  <a:cubicBezTo>
                    <a:pt x="6649165" y="735081"/>
                    <a:pt x="6632655" y="768101"/>
                    <a:pt x="6618685" y="848111"/>
                  </a:cubicBezTo>
                  <a:cubicBezTo>
                    <a:pt x="6604715" y="928121"/>
                    <a:pt x="6503115" y="1037341"/>
                    <a:pt x="6550105" y="1152911"/>
                  </a:cubicBezTo>
                  <a:cubicBezTo>
                    <a:pt x="6597095" y="1268481"/>
                    <a:pt x="6853635" y="1439931"/>
                    <a:pt x="6900625" y="1541531"/>
                  </a:cubicBezTo>
                  <a:cubicBezTo>
                    <a:pt x="6947615" y="1643131"/>
                    <a:pt x="6843475" y="1751081"/>
                    <a:pt x="6832045" y="1762511"/>
                  </a:cubicBezTo>
                  <a:cubicBezTo>
                    <a:pt x="6820615" y="1773941"/>
                    <a:pt x="6821885" y="1648211"/>
                    <a:pt x="6832045" y="1610111"/>
                  </a:cubicBezTo>
                  <a:cubicBezTo>
                    <a:pt x="6842205" y="1572011"/>
                    <a:pt x="6847285" y="1495811"/>
                    <a:pt x="6893005" y="1533911"/>
                  </a:cubicBezTo>
                  <a:cubicBezTo>
                    <a:pt x="6938725" y="1572011"/>
                    <a:pt x="7054295" y="1777751"/>
                    <a:pt x="7106365" y="1838711"/>
                  </a:cubicBezTo>
                  <a:cubicBezTo>
                    <a:pt x="7158435" y="1899671"/>
                    <a:pt x="7191455" y="1860301"/>
                    <a:pt x="7205425" y="1899671"/>
                  </a:cubicBezTo>
                  <a:cubicBezTo>
                    <a:pt x="7219395" y="1939041"/>
                    <a:pt x="7202885" y="2046991"/>
                    <a:pt x="7190185" y="2074931"/>
                  </a:cubicBezTo>
                  <a:cubicBezTo>
                    <a:pt x="7177485" y="2102871"/>
                    <a:pt x="7131765" y="2082551"/>
                    <a:pt x="7129225" y="2067311"/>
                  </a:cubicBezTo>
                  <a:cubicBezTo>
                    <a:pt x="7126685" y="2052071"/>
                    <a:pt x="7140655" y="2008891"/>
                    <a:pt x="7174945" y="1983491"/>
                  </a:cubicBezTo>
                  <a:cubicBezTo>
                    <a:pt x="7209235" y="1958091"/>
                    <a:pt x="7307025" y="1921261"/>
                    <a:pt x="7334965" y="1914911"/>
                  </a:cubicBezTo>
                  <a:cubicBezTo>
                    <a:pt x="7362905" y="1908561"/>
                    <a:pt x="7362905" y="1884431"/>
                    <a:pt x="7342585" y="1945391"/>
                  </a:cubicBezTo>
                  <a:cubicBezTo>
                    <a:pt x="7322265" y="2006351"/>
                    <a:pt x="7244795" y="2228601"/>
                    <a:pt x="7213045" y="2280671"/>
                  </a:cubicBezTo>
                  <a:cubicBezTo>
                    <a:pt x="7181295" y="2332741"/>
                    <a:pt x="7163515" y="2273051"/>
                    <a:pt x="7152085" y="2257811"/>
                  </a:cubicBezTo>
                  <a:cubicBezTo>
                    <a:pt x="7140655" y="2242571"/>
                    <a:pt x="7101285" y="2186691"/>
                    <a:pt x="7144465" y="2189231"/>
                  </a:cubicBezTo>
                  <a:cubicBezTo>
                    <a:pt x="7187645" y="2191771"/>
                    <a:pt x="7268925" y="2283211"/>
                    <a:pt x="7411165" y="2273051"/>
                  </a:cubicBezTo>
                  <a:cubicBezTo>
                    <a:pt x="7553405" y="2262891"/>
                    <a:pt x="7882335" y="2176531"/>
                    <a:pt x="7997905" y="2128271"/>
                  </a:cubicBezTo>
                  <a:cubicBezTo>
                    <a:pt x="8113475" y="2080011"/>
                    <a:pt x="8096965" y="2036831"/>
                    <a:pt x="8104585" y="1983491"/>
                  </a:cubicBezTo>
                  <a:cubicBezTo>
                    <a:pt x="8112205" y="1930151"/>
                    <a:pt x="8061405" y="1833631"/>
                    <a:pt x="8043625" y="1808231"/>
                  </a:cubicBezTo>
                  <a:cubicBezTo>
                    <a:pt x="8025845" y="1782831"/>
                    <a:pt x="8011875" y="1805691"/>
                    <a:pt x="7997905" y="1831091"/>
                  </a:cubicBezTo>
                  <a:cubicBezTo>
                    <a:pt x="7983935" y="1856491"/>
                    <a:pt x="7958535" y="1940311"/>
                    <a:pt x="7959805" y="1960631"/>
                  </a:cubicBezTo>
                  <a:cubicBezTo>
                    <a:pt x="7961075" y="1980951"/>
                    <a:pt x="8000445" y="1970791"/>
                    <a:pt x="8005525" y="1953011"/>
                  </a:cubicBezTo>
                  <a:cubicBezTo>
                    <a:pt x="8010605" y="1935231"/>
                    <a:pt x="8009335" y="1870461"/>
                    <a:pt x="7990285" y="1853951"/>
                  </a:cubicBezTo>
                  <a:cubicBezTo>
                    <a:pt x="7971235" y="1837441"/>
                    <a:pt x="7907735" y="1836171"/>
                    <a:pt x="7891225" y="1853951"/>
                  </a:cubicBezTo>
                  <a:cubicBezTo>
                    <a:pt x="7874715" y="1871731"/>
                    <a:pt x="7891225" y="1960631"/>
                    <a:pt x="7891225" y="1960631"/>
                  </a:cubicBezTo>
                  <a:cubicBezTo>
                    <a:pt x="7891225" y="1982221"/>
                    <a:pt x="7926785" y="1972061"/>
                    <a:pt x="7891225" y="1983491"/>
                  </a:cubicBezTo>
                  <a:cubicBezTo>
                    <a:pt x="7855665" y="1994921"/>
                    <a:pt x="7748985" y="2017781"/>
                    <a:pt x="7677865" y="2029211"/>
                  </a:cubicBezTo>
                  <a:cubicBezTo>
                    <a:pt x="7606745" y="2040641"/>
                    <a:pt x="7520385" y="2043181"/>
                    <a:pt x="7464505" y="2052071"/>
                  </a:cubicBezTo>
                  <a:cubicBezTo>
                    <a:pt x="7408625" y="2060961"/>
                    <a:pt x="7381955" y="2087631"/>
                    <a:pt x="7342585" y="2082551"/>
                  </a:cubicBezTo>
                  <a:cubicBezTo>
                    <a:pt x="7303215" y="2077471"/>
                    <a:pt x="7267655" y="2002541"/>
                    <a:pt x="7228285" y="2021591"/>
                  </a:cubicBezTo>
                  <a:cubicBezTo>
                    <a:pt x="7188915" y="2040641"/>
                    <a:pt x="7166055" y="2194311"/>
                    <a:pt x="7106365" y="2196851"/>
                  </a:cubicBezTo>
                  <a:cubicBezTo>
                    <a:pt x="7046675" y="2199391"/>
                    <a:pt x="6929835" y="2078741"/>
                    <a:pt x="6870145" y="2036831"/>
                  </a:cubicBezTo>
                  <a:cubicBezTo>
                    <a:pt x="6810455" y="1994921"/>
                    <a:pt x="6759655" y="1972061"/>
                    <a:pt x="6748225" y="1945391"/>
                  </a:cubicBezTo>
                  <a:cubicBezTo>
                    <a:pt x="6736795" y="1918721"/>
                    <a:pt x="6805375" y="1843791"/>
                    <a:pt x="6801565" y="1876811"/>
                  </a:cubicBezTo>
                  <a:cubicBezTo>
                    <a:pt x="6797755" y="1909831"/>
                    <a:pt x="6729175" y="2002541"/>
                    <a:pt x="6725365" y="2143511"/>
                  </a:cubicBezTo>
                  <a:cubicBezTo>
                    <a:pt x="6721555" y="2284481"/>
                    <a:pt x="6762195" y="2589281"/>
                    <a:pt x="6778705" y="2722631"/>
                  </a:cubicBezTo>
                  <a:cubicBezTo>
                    <a:pt x="6795215" y="2855981"/>
                    <a:pt x="6843475" y="2906781"/>
                    <a:pt x="6824425" y="2943611"/>
                  </a:cubicBezTo>
                  <a:cubicBezTo>
                    <a:pt x="6805375" y="2980441"/>
                    <a:pt x="6664405" y="2943611"/>
                    <a:pt x="6664405" y="2943611"/>
                  </a:cubicBezTo>
                  <a:cubicBezTo>
                    <a:pt x="6617415" y="2943611"/>
                    <a:pt x="6571695" y="2966471"/>
                    <a:pt x="6542485" y="2943611"/>
                  </a:cubicBezTo>
                  <a:cubicBezTo>
                    <a:pt x="6513275" y="2920751"/>
                    <a:pt x="6491685" y="2840741"/>
                    <a:pt x="6489145" y="2806451"/>
                  </a:cubicBezTo>
                  <a:cubicBezTo>
                    <a:pt x="6486605" y="2772161"/>
                    <a:pt x="6491685" y="2713741"/>
                    <a:pt x="6527245" y="2737871"/>
                  </a:cubicBezTo>
                  <a:cubicBezTo>
                    <a:pt x="6562805" y="2762001"/>
                    <a:pt x="6656785" y="2833121"/>
                    <a:pt x="6702505" y="2951231"/>
                  </a:cubicBezTo>
                  <a:cubicBezTo>
                    <a:pt x="6748225" y="3069341"/>
                    <a:pt x="6785055" y="3311911"/>
                    <a:pt x="6801565" y="3446531"/>
                  </a:cubicBezTo>
                  <a:cubicBezTo>
                    <a:pt x="6818075" y="3581151"/>
                    <a:pt x="6834585" y="3725931"/>
                    <a:pt x="6801565" y="3758951"/>
                  </a:cubicBezTo>
                  <a:cubicBezTo>
                    <a:pt x="6768545" y="3791971"/>
                    <a:pt x="6669485" y="3649731"/>
                    <a:pt x="6603445" y="3644651"/>
                  </a:cubicBezTo>
                  <a:cubicBezTo>
                    <a:pt x="6537405" y="3639571"/>
                    <a:pt x="6462475" y="3761491"/>
                    <a:pt x="6405325" y="3728471"/>
                  </a:cubicBezTo>
                  <a:cubicBezTo>
                    <a:pt x="6348175" y="3695451"/>
                    <a:pt x="6284675" y="3526541"/>
                    <a:pt x="6260545" y="3446531"/>
                  </a:cubicBezTo>
                  <a:cubicBezTo>
                    <a:pt x="6236415" y="3366521"/>
                    <a:pt x="6214825" y="3289051"/>
                    <a:pt x="6260545" y="3248411"/>
                  </a:cubicBezTo>
                  <a:cubicBezTo>
                    <a:pt x="6306265" y="3207771"/>
                    <a:pt x="6534865" y="3207771"/>
                    <a:pt x="6534865" y="3202691"/>
                  </a:cubicBezTo>
                  <a:cubicBezTo>
                    <a:pt x="6534865" y="3197611"/>
                    <a:pt x="6269435" y="3231901"/>
                    <a:pt x="6260545" y="3217931"/>
                  </a:cubicBezTo>
                  <a:cubicBezTo>
                    <a:pt x="6251655" y="3203961"/>
                    <a:pt x="6463745" y="3148081"/>
                    <a:pt x="6481525" y="3118871"/>
                  </a:cubicBezTo>
                  <a:cubicBezTo>
                    <a:pt x="6499305" y="3089661"/>
                    <a:pt x="6411675" y="3022351"/>
                    <a:pt x="6367225" y="3042671"/>
                  </a:cubicBezTo>
                  <a:cubicBezTo>
                    <a:pt x="6322775" y="3062991"/>
                    <a:pt x="6245305" y="3129031"/>
                    <a:pt x="6214825" y="3240791"/>
                  </a:cubicBezTo>
                  <a:cubicBezTo>
                    <a:pt x="6184345" y="3352551"/>
                    <a:pt x="6198315" y="3615441"/>
                    <a:pt x="6184345" y="3713231"/>
                  </a:cubicBezTo>
                  <a:cubicBezTo>
                    <a:pt x="6170375" y="3811021"/>
                    <a:pt x="6166565" y="3813561"/>
                    <a:pt x="6131005" y="3827531"/>
                  </a:cubicBezTo>
                  <a:cubicBezTo>
                    <a:pt x="6095445" y="3841501"/>
                    <a:pt x="5822395" y="3802131"/>
                    <a:pt x="5970985" y="3797051"/>
                  </a:cubicBezTo>
                  <a:cubicBezTo>
                    <a:pt x="6119575" y="3791971"/>
                    <a:pt x="6832045" y="3790701"/>
                    <a:pt x="7022545" y="3797051"/>
                  </a:cubicBezTo>
                  <a:cubicBezTo>
                    <a:pt x="7213045" y="3803401"/>
                    <a:pt x="7103825" y="3888491"/>
                    <a:pt x="7113985" y="3835151"/>
                  </a:cubicBezTo>
                  <a:cubicBezTo>
                    <a:pt x="7124145" y="3781811"/>
                    <a:pt x="7097475" y="3624331"/>
                    <a:pt x="7083505" y="3477011"/>
                  </a:cubicBezTo>
                  <a:cubicBezTo>
                    <a:pt x="7069535" y="3329691"/>
                    <a:pt x="7058105" y="3042671"/>
                    <a:pt x="7030165" y="2951231"/>
                  </a:cubicBezTo>
                  <a:cubicBezTo>
                    <a:pt x="7002225" y="2859791"/>
                    <a:pt x="6927295" y="2918211"/>
                    <a:pt x="6915865" y="2928371"/>
                  </a:cubicBezTo>
                  <a:cubicBezTo>
                    <a:pt x="6904435" y="2938531"/>
                    <a:pt x="6894275" y="2999491"/>
                    <a:pt x="6961585" y="3012191"/>
                  </a:cubicBezTo>
                  <a:cubicBezTo>
                    <a:pt x="7028895" y="3024891"/>
                    <a:pt x="7258765" y="3115061"/>
                    <a:pt x="7319725" y="3004571"/>
                  </a:cubicBezTo>
                  <a:cubicBezTo>
                    <a:pt x="7380685" y="2894081"/>
                    <a:pt x="7331155" y="2393701"/>
                    <a:pt x="7327345" y="2349251"/>
                  </a:cubicBezTo>
                  <a:cubicBezTo>
                    <a:pt x="7323535" y="2304801"/>
                    <a:pt x="7249875" y="2673101"/>
                    <a:pt x="7296865" y="2737871"/>
                  </a:cubicBezTo>
                  <a:cubicBezTo>
                    <a:pt x="7343855" y="2802641"/>
                    <a:pt x="7564835" y="2793751"/>
                    <a:pt x="7609285" y="2737871"/>
                  </a:cubicBezTo>
                  <a:cubicBezTo>
                    <a:pt x="7653735" y="2681991"/>
                    <a:pt x="7558485" y="2374651"/>
                    <a:pt x="7563565" y="2402591"/>
                  </a:cubicBezTo>
                  <a:cubicBezTo>
                    <a:pt x="7568645" y="2430531"/>
                    <a:pt x="7572455" y="2815341"/>
                    <a:pt x="7639765" y="2905511"/>
                  </a:cubicBezTo>
                  <a:cubicBezTo>
                    <a:pt x="7707075" y="2995681"/>
                    <a:pt x="7916625" y="2961391"/>
                    <a:pt x="7967425" y="2943611"/>
                  </a:cubicBezTo>
                  <a:cubicBezTo>
                    <a:pt x="8018225" y="2925831"/>
                    <a:pt x="7926785" y="2717551"/>
                    <a:pt x="7944565" y="2798831"/>
                  </a:cubicBezTo>
                  <a:cubicBezTo>
                    <a:pt x="7962345" y="2880111"/>
                    <a:pt x="8055055" y="3262381"/>
                    <a:pt x="8074105" y="3431291"/>
                  </a:cubicBezTo>
                  <a:cubicBezTo>
                    <a:pt x="8093155" y="3600201"/>
                    <a:pt x="8099505" y="3743711"/>
                    <a:pt x="8058865" y="3812291"/>
                  </a:cubicBezTo>
                  <a:cubicBezTo>
                    <a:pt x="8018225" y="3880871"/>
                    <a:pt x="7887415" y="3854201"/>
                    <a:pt x="7830265" y="3842771"/>
                  </a:cubicBezTo>
                  <a:cubicBezTo>
                    <a:pt x="7773115" y="3831341"/>
                    <a:pt x="7756605" y="3854201"/>
                    <a:pt x="7715965" y="3743711"/>
                  </a:cubicBezTo>
                  <a:cubicBezTo>
                    <a:pt x="7675325" y="3633221"/>
                    <a:pt x="7618175" y="3300481"/>
                    <a:pt x="7586425" y="3179831"/>
                  </a:cubicBezTo>
                  <a:cubicBezTo>
                    <a:pt x="7554675" y="3059181"/>
                    <a:pt x="7502605" y="3033781"/>
                    <a:pt x="7525465" y="3019811"/>
                  </a:cubicBezTo>
                  <a:cubicBezTo>
                    <a:pt x="7548325" y="3005841"/>
                    <a:pt x="7713425" y="3107441"/>
                    <a:pt x="7723585" y="3096011"/>
                  </a:cubicBezTo>
                  <a:cubicBezTo>
                    <a:pt x="7733745" y="3084581"/>
                    <a:pt x="7632145" y="2842011"/>
                    <a:pt x="7586425" y="2951231"/>
                  </a:cubicBezTo>
                  <a:cubicBezTo>
                    <a:pt x="7540705" y="3060451"/>
                    <a:pt x="7468315" y="3711961"/>
                    <a:pt x="7449265" y="3751331"/>
                  </a:cubicBezTo>
                  <a:cubicBezTo>
                    <a:pt x="7430215" y="3790701"/>
                    <a:pt x="7479745" y="3325881"/>
                    <a:pt x="7472125" y="3187451"/>
                  </a:cubicBezTo>
                  <a:cubicBezTo>
                    <a:pt x="7464505" y="3049021"/>
                    <a:pt x="7393385" y="2975361"/>
                    <a:pt x="7403545" y="2920751"/>
                  </a:cubicBezTo>
                  <a:cubicBezTo>
                    <a:pt x="7413705" y="2866141"/>
                    <a:pt x="7525465" y="2854711"/>
                    <a:pt x="7533085" y="2859791"/>
                  </a:cubicBezTo>
                  <a:cubicBezTo>
                    <a:pt x="7540705" y="2864871"/>
                    <a:pt x="7503875" y="2929641"/>
                    <a:pt x="7449265" y="2951231"/>
                  </a:cubicBezTo>
                  <a:cubicBezTo>
                    <a:pt x="7394655" y="2972821"/>
                    <a:pt x="7295595" y="3010921"/>
                    <a:pt x="7205425" y="2989331"/>
                  </a:cubicBezTo>
                  <a:cubicBezTo>
                    <a:pt x="7115255" y="2967741"/>
                    <a:pt x="6948885" y="2922021"/>
                    <a:pt x="6908245" y="2821691"/>
                  </a:cubicBezTo>
                  <a:cubicBezTo>
                    <a:pt x="6867605" y="2721361"/>
                    <a:pt x="6952695" y="2511811"/>
                    <a:pt x="6961585" y="2387351"/>
                  </a:cubicBezTo>
                  <a:cubicBezTo>
                    <a:pt x="6970475" y="2262891"/>
                    <a:pt x="6953965" y="2142241"/>
                    <a:pt x="6961585" y="2074931"/>
                  </a:cubicBezTo>
                  <a:cubicBezTo>
                    <a:pt x="6969205" y="2007621"/>
                    <a:pt x="7018735" y="2010161"/>
                    <a:pt x="7007305" y="1983491"/>
                  </a:cubicBezTo>
                  <a:cubicBezTo>
                    <a:pt x="6995875" y="1956821"/>
                    <a:pt x="6889195" y="1939041"/>
                    <a:pt x="6893005" y="1914911"/>
                  </a:cubicBezTo>
                  <a:cubicBezTo>
                    <a:pt x="6896815" y="1890781"/>
                    <a:pt x="7026355" y="1861571"/>
                    <a:pt x="7030165" y="1838711"/>
                  </a:cubicBezTo>
                  <a:cubicBezTo>
                    <a:pt x="7033975" y="1815851"/>
                    <a:pt x="6927295" y="1822201"/>
                    <a:pt x="6915865" y="1777751"/>
                  </a:cubicBezTo>
                  <a:cubicBezTo>
                    <a:pt x="6904435" y="1733301"/>
                    <a:pt x="6990795" y="1723141"/>
                    <a:pt x="6961585" y="1572011"/>
                  </a:cubicBezTo>
                  <a:cubicBezTo>
                    <a:pt x="6932375" y="1420881"/>
                    <a:pt x="6785055" y="1048771"/>
                    <a:pt x="6740605" y="870971"/>
                  </a:cubicBezTo>
                  <a:cubicBezTo>
                    <a:pt x="6696155" y="693171"/>
                    <a:pt x="6678375" y="580141"/>
                    <a:pt x="6694885" y="505211"/>
                  </a:cubicBezTo>
                  <a:cubicBezTo>
                    <a:pt x="6711395" y="430281"/>
                    <a:pt x="6811725" y="446791"/>
                    <a:pt x="6839665" y="421391"/>
                  </a:cubicBezTo>
                  <a:cubicBezTo>
                    <a:pt x="6867605" y="395991"/>
                    <a:pt x="6865065" y="370591"/>
                    <a:pt x="6862525" y="352811"/>
                  </a:cubicBezTo>
                  <a:cubicBezTo>
                    <a:pt x="6859985" y="335031"/>
                    <a:pt x="6858715" y="321061"/>
                    <a:pt x="6824425" y="314711"/>
                  </a:cubicBezTo>
                  <a:cubicBezTo>
                    <a:pt x="6790135" y="308361"/>
                    <a:pt x="6679645" y="307091"/>
                    <a:pt x="6656785" y="314711"/>
                  </a:cubicBezTo>
                  <a:cubicBezTo>
                    <a:pt x="6633925" y="322331"/>
                    <a:pt x="6679645" y="359161"/>
                    <a:pt x="6687265" y="360431"/>
                  </a:cubicBezTo>
                  <a:cubicBezTo>
                    <a:pt x="6694885" y="361701"/>
                    <a:pt x="6716475" y="354081"/>
                    <a:pt x="6702505" y="322331"/>
                  </a:cubicBezTo>
                  <a:cubicBezTo>
                    <a:pt x="6688535" y="290581"/>
                    <a:pt x="6609795" y="223271"/>
                    <a:pt x="6603445" y="169931"/>
                  </a:cubicBezTo>
                  <a:cubicBezTo>
                    <a:pt x="6597095" y="116591"/>
                    <a:pt x="6636465" y="17531"/>
                    <a:pt x="6664405" y="2291"/>
                  </a:cubicBezTo>
                  <a:cubicBezTo>
                    <a:pt x="6692345" y="-12949"/>
                    <a:pt x="6753305" y="51821"/>
                    <a:pt x="6771085" y="78491"/>
                  </a:cubicBezTo>
                  <a:cubicBezTo>
                    <a:pt x="6788865" y="105161"/>
                    <a:pt x="6779975" y="147071"/>
                    <a:pt x="6771085" y="162311"/>
                  </a:cubicBezTo>
                  <a:cubicBezTo>
                    <a:pt x="6762195" y="177551"/>
                    <a:pt x="6730445" y="175011"/>
                    <a:pt x="6717745" y="169931"/>
                  </a:cubicBezTo>
                  <a:cubicBezTo>
                    <a:pt x="6705045" y="164851"/>
                    <a:pt x="6674565" y="139451"/>
                    <a:pt x="6694885" y="131831"/>
                  </a:cubicBezTo>
                  <a:cubicBezTo>
                    <a:pt x="6715205" y="124211"/>
                    <a:pt x="6812995" y="89921"/>
                    <a:pt x="6839665" y="124211"/>
                  </a:cubicBezTo>
                  <a:cubicBezTo>
                    <a:pt x="6866335" y="158501"/>
                    <a:pt x="6826965" y="175011"/>
                    <a:pt x="6854905" y="337571"/>
                  </a:cubicBezTo>
                  <a:cubicBezTo>
                    <a:pt x="6882845" y="500131"/>
                    <a:pt x="6957775" y="923041"/>
                    <a:pt x="7007305" y="1099571"/>
                  </a:cubicBezTo>
                  <a:cubicBezTo>
                    <a:pt x="7056835" y="1276101"/>
                    <a:pt x="7111445" y="1329441"/>
                    <a:pt x="7152085" y="1396751"/>
                  </a:cubicBezTo>
                  <a:cubicBezTo>
                    <a:pt x="7192725" y="1464061"/>
                    <a:pt x="7225745" y="1422151"/>
                    <a:pt x="7251145" y="1503431"/>
                  </a:cubicBezTo>
                  <a:cubicBezTo>
                    <a:pt x="7276545" y="1584711"/>
                    <a:pt x="7291785" y="1841251"/>
                    <a:pt x="7304485" y="1884431"/>
                  </a:cubicBezTo>
                  <a:cubicBezTo>
                    <a:pt x="7317185" y="1927611"/>
                    <a:pt x="7340045" y="1806961"/>
                    <a:pt x="7327345" y="1762511"/>
                  </a:cubicBezTo>
                  <a:cubicBezTo>
                    <a:pt x="7314645" y="1718061"/>
                    <a:pt x="7271465" y="1655831"/>
                    <a:pt x="7228285" y="1617731"/>
                  </a:cubicBezTo>
                  <a:cubicBezTo>
                    <a:pt x="7185105" y="1579631"/>
                    <a:pt x="7074615" y="1554231"/>
                    <a:pt x="7068265" y="1533911"/>
                  </a:cubicBezTo>
                  <a:cubicBezTo>
                    <a:pt x="7061915" y="1513591"/>
                    <a:pt x="7134305" y="1485651"/>
                    <a:pt x="7190185" y="1495811"/>
                  </a:cubicBezTo>
                  <a:cubicBezTo>
                    <a:pt x="7246065" y="1505971"/>
                    <a:pt x="7346395" y="1585981"/>
                    <a:pt x="7403545" y="1594871"/>
                  </a:cubicBezTo>
                  <a:cubicBezTo>
                    <a:pt x="7460695" y="1603761"/>
                    <a:pt x="7512765" y="1532641"/>
                    <a:pt x="7533085" y="1549151"/>
                  </a:cubicBezTo>
                  <a:cubicBezTo>
                    <a:pt x="7553405" y="1565661"/>
                    <a:pt x="7516575" y="1679961"/>
                    <a:pt x="7525465" y="1693931"/>
                  </a:cubicBezTo>
                  <a:cubicBezTo>
                    <a:pt x="7534355" y="1707901"/>
                    <a:pt x="7599125" y="1671071"/>
                    <a:pt x="7586425" y="1632971"/>
                  </a:cubicBezTo>
                  <a:cubicBezTo>
                    <a:pt x="7573725" y="1594871"/>
                    <a:pt x="7478475" y="1485651"/>
                    <a:pt x="7449265" y="1465331"/>
                  </a:cubicBezTo>
                  <a:cubicBezTo>
                    <a:pt x="7420055" y="1445011"/>
                    <a:pt x="7417515" y="1522481"/>
                    <a:pt x="7411165" y="1511051"/>
                  </a:cubicBezTo>
                  <a:cubicBezTo>
                    <a:pt x="7404815" y="1499621"/>
                    <a:pt x="7385765" y="1431041"/>
                    <a:pt x="7411165" y="1396751"/>
                  </a:cubicBezTo>
                  <a:cubicBezTo>
                    <a:pt x="7436565" y="1362461"/>
                    <a:pt x="7534355" y="1363731"/>
                    <a:pt x="7563565" y="1305311"/>
                  </a:cubicBezTo>
                  <a:cubicBezTo>
                    <a:pt x="7592775" y="1246891"/>
                    <a:pt x="7600395" y="1108461"/>
                    <a:pt x="7586425" y="1046231"/>
                  </a:cubicBezTo>
                  <a:cubicBezTo>
                    <a:pt x="7572455" y="984001"/>
                    <a:pt x="7505145" y="943361"/>
                    <a:pt x="7479745" y="931931"/>
                  </a:cubicBezTo>
                  <a:cubicBezTo>
                    <a:pt x="7454345" y="920501"/>
                    <a:pt x="7472125" y="954791"/>
                    <a:pt x="7434025" y="977651"/>
                  </a:cubicBezTo>
                  <a:cubicBezTo>
                    <a:pt x="7395925" y="1000511"/>
                    <a:pt x="7286705" y="1024641"/>
                    <a:pt x="7251145" y="1069091"/>
                  </a:cubicBezTo>
                  <a:cubicBezTo>
                    <a:pt x="7215585" y="1113541"/>
                    <a:pt x="7235905" y="1201171"/>
                    <a:pt x="7220665" y="1244351"/>
                  </a:cubicBezTo>
                  <a:cubicBezTo>
                    <a:pt x="7205425" y="1287531"/>
                    <a:pt x="7187645" y="1333251"/>
                    <a:pt x="7159705" y="1328171"/>
                  </a:cubicBezTo>
                  <a:cubicBezTo>
                    <a:pt x="7131765" y="1323091"/>
                    <a:pt x="7051755" y="1268481"/>
                    <a:pt x="7053025" y="1213871"/>
                  </a:cubicBezTo>
                  <a:cubicBezTo>
                    <a:pt x="7054295" y="1159261"/>
                    <a:pt x="7127955" y="1066551"/>
                    <a:pt x="7167325" y="1000511"/>
                  </a:cubicBezTo>
                  <a:cubicBezTo>
                    <a:pt x="7206695" y="934471"/>
                    <a:pt x="7239715" y="846841"/>
                    <a:pt x="7289245" y="817631"/>
                  </a:cubicBezTo>
                  <a:cubicBezTo>
                    <a:pt x="7338775" y="788421"/>
                    <a:pt x="7425135" y="822711"/>
                    <a:pt x="7464505" y="825251"/>
                  </a:cubicBezTo>
                  <a:cubicBezTo>
                    <a:pt x="7503875" y="827791"/>
                    <a:pt x="7494985" y="802391"/>
                    <a:pt x="7525465" y="832871"/>
                  </a:cubicBezTo>
                  <a:cubicBezTo>
                    <a:pt x="7555945" y="863351"/>
                    <a:pt x="7628335" y="921771"/>
                    <a:pt x="7647385" y="1008131"/>
                  </a:cubicBezTo>
                  <a:cubicBezTo>
                    <a:pt x="7666435" y="1094491"/>
                    <a:pt x="7653735" y="1292611"/>
                    <a:pt x="7639765" y="1351031"/>
                  </a:cubicBezTo>
                  <a:cubicBezTo>
                    <a:pt x="7625795" y="1409451"/>
                    <a:pt x="7548325" y="1391671"/>
                    <a:pt x="7563565" y="1358651"/>
                  </a:cubicBezTo>
                  <a:cubicBezTo>
                    <a:pt x="7578805" y="1325631"/>
                    <a:pt x="7665165" y="1267211"/>
                    <a:pt x="7731205" y="1152911"/>
                  </a:cubicBezTo>
                  <a:cubicBezTo>
                    <a:pt x="7797245" y="1038611"/>
                    <a:pt x="7916625" y="770641"/>
                    <a:pt x="7959805" y="672851"/>
                  </a:cubicBezTo>
                  <a:cubicBezTo>
                    <a:pt x="8002985" y="575061"/>
                    <a:pt x="7954725" y="581411"/>
                    <a:pt x="7990285" y="566171"/>
                  </a:cubicBezTo>
                  <a:cubicBezTo>
                    <a:pt x="8025845" y="550931"/>
                    <a:pt x="8146495" y="594111"/>
                    <a:pt x="8173165" y="581411"/>
                  </a:cubicBezTo>
                  <a:cubicBezTo>
                    <a:pt x="8199835" y="568711"/>
                    <a:pt x="8171895" y="507751"/>
                    <a:pt x="8150305" y="489971"/>
                  </a:cubicBezTo>
                  <a:cubicBezTo>
                    <a:pt x="8128715" y="472191"/>
                    <a:pt x="8065215" y="468381"/>
                    <a:pt x="8043625" y="474731"/>
                  </a:cubicBezTo>
                  <a:cubicBezTo>
                    <a:pt x="8022035" y="481081"/>
                    <a:pt x="8024575" y="559821"/>
                    <a:pt x="8020765" y="528071"/>
                  </a:cubicBezTo>
                  <a:cubicBezTo>
                    <a:pt x="8016955" y="496321"/>
                    <a:pt x="8020765" y="284231"/>
                    <a:pt x="8020765" y="284231"/>
                  </a:cubicBezTo>
                  <a:cubicBezTo>
                    <a:pt x="8020765" y="227081"/>
                    <a:pt x="8000445" y="204221"/>
                    <a:pt x="8020765" y="185171"/>
                  </a:cubicBezTo>
                  <a:cubicBezTo>
                    <a:pt x="8041085" y="166121"/>
                    <a:pt x="8128715" y="157231"/>
                    <a:pt x="8142685" y="169931"/>
                  </a:cubicBezTo>
                  <a:cubicBezTo>
                    <a:pt x="8156655" y="182631"/>
                    <a:pt x="8114745" y="252481"/>
                    <a:pt x="8104585" y="261371"/>
                  </a:cubicBezTo>
                  <a:cubicBezTo>
                    <a:pt x="8094425" y="270261"/>
                    <a:pt x="8074105" y="239781"/>
                    <a:pt x="8081725" y="223271"/>
                  </a:cubicBezTo>
                  <a:cubicBezTo>
                    <a:pt x="8089345" y="206761"/>
                    <a:pt x="8118555" y="148341"/>
                    <a:pt x="8150305" y="162311"/>
                  </a:cubicBezTo>
                  <a:cubicBezTo>
                    <a:pt x="8182055" y="176281"/>
                    <a:pt x="8276035" y="279151"/>
                    <a:pt x="8272225" y="307091"/>
                  </a:cubicBezTo>
                  <a:cubicBezTo>
                    <a:pt x="8268415" y="335031"/>
                    <a:pt x="8127445" y="329951"/>
                    <a:pt x="8127445" y="329951"/>
                  </a:cubicBezTo>
                  <a:cubicBezTo>
                    <a:pt x="8102045" y="332491"/>
                    <a:pt x="8114745" y="329951"/>
                    <a:pt x="8119825" y="322331"/>
                  </a:cubicBezTo>
                  <a:cubicBezTo>
                    <a:pt x="8124905" y="314711"/>
                    <a:pt x="8141415" y="268991"/>
                    <a:pt x="8157925" y="284231"/>
                  </a:cubicBezTo>
                  <a:cubicBezTo>
                    <a:pt x="8174435" y="299471"/>
                    <a:pt x="8250635" y="270261"/>
                    <a:pt x="8218885" y="413771"/>
                  </a:cubicBezTo>
                  <a:cubicBezTo>
                    <a:pt x="8187135" y="557281"/>
                    <a:pt x="8053785" y="931931"/>
                    <a:pt x="7967425" y="1145291"/>
                  </a:cubicBezTo>
                  <a:cubicBezTo>
                    <a:pt x="7881065" y="1358651"/>
                    <a:pt x="7751525" y="1627891"/>
                    <a:pt x="7700725" y="1693931"/>
                  </a:cubicBezTo>
                  <a:cubicBezTo>
                    <a:pt x="7649925" y="1759971"/>
                    <a:pt x="7656275" y="1514861"/>
                    <a:pt x="7662625" y="1541531"/>
                  </a:cubicBezTo>
                  <a:cubicBezTo>
                    <a:pt x="7668975" y="1568201"/>
                    <a:pt x="7721045" y="1723141"/>
                    <a:pt x="7738825" y="1853951"/>
                  </a:cubicBezTo>
                  <a:cubicBezTo>
                    <a:pt x="7756605" y="1984761"/>
                    <a:pt x="7735015" y="2186691"/>
                    <a:pt x="7769305" y="2326391"/>
                  </a:cubicBezTo>
                  <a:cubicBezTo>
                    <a:pt x="7803595" y="2466091"/>
                    <a:pt x="7926785" y="2624841"/>
                    <a:pt x="7944565" y="2692151"/>
                  </a:cubicBezTo>
                  <a:cubicBezTo>
                    <a:pt x="7962345" y="2759461"/>
                    <a:pt x="7881065" y="2735331"/>
                    <a:pt x="7875985" y="2730251"/>
                  </a:cubicBezTo>
                  <a:cubicBezTo>
                    <a:pt x="7870905" y="2725171"/>
                    <a:pt x="7859475" y="2666751"/>
                    <a:pt x="7914085" y="2661671"/>
                  </a:cubicBezTo>
                  <a:cubicBezTo>
                    <a:pt x="7968695" y="2656591"/>
                    <a:pt x="8113475" y="2678181"/>
                    <a:pt x="8203645" y="2699771"/>
                  </a:cubicBezTo>
                  <a:cubicBezTo>
                    <a:pt x="8293815" y="2721361"/>
                    <a:pt x="8404305" y="2835661"/>
                    <a:pt x="8455105" y="2791211"/>
                  </a:cubicBezTo>
                  <a:cubicBezTo>
                    <a:pt x="8505905" y="2746761"/>
                    <a:pt x="8490665" y="2433071"/>
                    <a:pt x="8508445" y="2433071"/>
                  </a:cubicBezTo>
                  <a:cubicBezTo>
                    <a:pt x="8526225" y="2433071"/>
                    <a:pt x="8526225" y="2746761"/>
                    <a:pt x="8561785" y="2791211"/>
                  </a:cubicBezTo>
                  <a:cubicBezTo>
                    <a:pt x="8597345" y="2835661"/>
                    <a:pt x="8677355" y="2717551"/>
                    <a:pt x="8721805" y="2699771"/>
                  </a:cubicBezTo>
                  <a:cubicBezTo>
                    <a:pt x="8766255" y="2681991"/>
                    <a:pt x="8836105" y="2746761"/>
                    <a:pt x="8828485" y="2684531"/>
                  </a:cubicBezTo>
                  <a:cubicBezTo>
                    <a:pt x="8820865" y="2622301"/>
                    <a:pt x="8716725" y="2387351"/>
                    <a:pt x="8676085" y="2326391"/>
                  </a:cubicBezTo>
                  <a:cubicBezTo>
                    <a:pt x="8635445" y="2265431"/>
                    <a:pt x="8584645" y="2375921"/>
                    <a:pt x="8584645" y="2318771"/>
                  </a:cubicBezTo>
                  <a:cubicBezTo>
                    <a:pt x="8584645" y="2261621"/>
                    <a:pt x="8616395" y="2022861"/>
                    <a:pt x="8676085" y="1983491"/>
                  </a:cubicBezTo>
                  <a:cubicBezTo>
                    <a:pt x="8735775" y="1944121"/>
                    <a:pt x="8889445" y="2081281"/>
                    <a:pt x="8942785" y="2082551"/>
                  </a:cubicBezTo>
                  <a:cubicBezTo>
                    <a:pt x="8996125" y="2083821"/>
                    <a:pt x="8973265" y="1953011"/>
                    <a:pt x="8996125" y="1991111"/>
                  </a:cubicBezTo>
                  <a:cubicBezTo>
                    <a:pt x="9018985" y="2029211"/>
                    <a:pt x="9079945" y="2176531"/>
                    <a:pt x="9079945" y="2311151"/>
                  </a:cubicBezTo>
                  <a:cubicBezTo>
                    <a:pt x="9079945" y="2445771"/>
                    <a:pt x="9017715" y="2676911"/>
                    <a:pt x="8996125" y="2798831"/>
                  </a:cubicBezTo>
                  <a:cubicBezTo>
                    <a:pt x="8974535" y="2920751"/>
                    <a:pt x="8916115" y="3002031"/>
                    <a:pt x="8950405" y="3042671"/>
                  </a:cubicBezTo>
                  <a:cubicBezTo>
                    <a:pt x="8984695" y="3083311"/>
                    <a:pt x="9138365" y="3054101"/>
                    <a:pt x="9201865" y="3042671"/>
                  </a:cubicBezTo>
                  <a:cubicBezTo>
                    <a:pt x="9265365" y="3031241"/>
                    <a:pt x="9311085" y="3118871"/>
                    <a:pt x="9331405" y="2974091"/>
                  </a:cubicBezTo>
                  <a:cubicBezTo>
                    <a:pt x="9351725" y="2829311"/>
                    <a:pt x="9341565" y="2386081"/>
                    <a:pt x="9323785" y="2173991"/>
                  </a:cubicBezTo>
                  <a:cubicBezTo>
                    <a:pt x="9306005" y="1961901"/>
                    <a:pt x="9247585" y="1796801"/>
                    <a:pt x="9224725" y="1701551"/>
                  </a:cubicBezTo>
                  <a:cubicBezTo>
                    <a:pt x="9201865" y="1606301"/>
                    <a:pt x="9205675" y="1605031"/>
                    <a:pt x="9186625" y="1602491"/>
                  </a:cubicBezTo>
                  <a:cubicBezTo>
                    <a:pt x="9167575" y="1599951"/>
                    <a:pt x="9102805" y="1659641"/>
                    <a:pt x="9110425" y="1686311"/>
                  </a:cubicBezTo>
                  <a:cubicBezTo>
                    <a:pt x="9118045" y="1712981"/>
                    <a:pt x="9204405" y="1758701"/>
                    <a:pt x="9232345" y="1762511"/>
                  </a:cubicBezTo>
                  <a:cubicBezTo>
                    <a:pt x="9260285" y="1766321"/>
                    <a:pt x="9252665" y="1685041"/>
                    <a:pt x="9278065" y="1709171"/>
                  </a:cubicBezTo>
                  <a:cubicBezTo>
                    <a:pt x="9303465" y="1733301"/>
                    <a:pt x="9350455" y="1912371"/>
                    <a:pt x="9384745" y="1907291"/>
                  </a:cubicBezTo>
                  <a:cubicBezTo>
                    <a:pt x="9419035" y="1902211"/>
                    <a:pt x="9446975" y="1638051"/>
                    <a:pt x="9483805" y="1678691"/>
                  </a:cubicBezTo>
                  <a:cubicBezTo>
                    <a:pt x="9520635" y="1719331"/>
                    <a:pt x="9571435" y="1965711"/>
                    <a:pt x="9605725" y="2151131"/>
                  </a:cubicBezTo>
                  <a:cubicBezTo>
                    <a:pt x="9640015" y="2336551"/>
                    <a:pt x="9659065" y="2651511"/>
                    <a:pt x="9689545" y="2791211"/>
                  </a:cubicBezTo>
                  <a:cubicBezTo>
                    <a:pt x="9720025" y="2930911"/>
                    <a:pt x="9744155" y="2963931"/>
                    <a:pt x="9788605" y="2989331"/>
                  </a:cubicBezTo>
                  <a:cubicBezTo>
                    <a:pt x="9833055" y="3014731"/>
                    <a:pt x="9925765" y="2961391"/>
                    <a:pt x="9956245" y="2943611"/>
                  </a:cubicBezTo>
                  <a:cubicBezTo>
                    <a:pt x="9986725" y="2925831"/>
                    <a:pt x="9995615" y="2947421"/>
                    <a:pt x="9971485" y="2882651"/>
                  </a:cubicBezTo>
                  <a:cubicBezTo>
                    <a:pt x="9947355" y="2817881"/>
                    <a:pt x="9849565" y="2702311"/>
                    <a:pt x="9811465" y="2554991"/>
                  </a:cubicBezTo>
                  <a:cubicBezTo>
                    <a:pt x="9773365" y="2407671"/>
                    <a:pt x="9753045" y="2138431"/>
                    <a:pt x="9742885" y="1998731"/>
                  </a:cubicBezTo>
                  <a:cubicBezTo>
                    <a:pt x="9732725" y="1859031"/>
                    <a:pt x="9756855" y="1775211"/>
                    <a:pt x="9750505" y="1716791"/>
                  </a:cubicBezTo>
                  <a:cubicBezTo>
                    <a:pt x="9744155" y="1658371"/>
                    <a:pt x="9680655" y="1559311"/>
                    <a:pt x="9704785" y="1648211"/>
                  </a:cubicBezTo>
                  <a:cubicBezTo>
                    <a:pt x="9728915" y="1737111"/>
                    <a:pt x="9859725" y="2040641"/>
                    <a:pt x="9895285" y="2250191"/>
                  </a:cubicBezTo>
                  <a:cubicBezTo>
                    <a:pt x="9930845" y="2459741"/>
                    <a:pt x="9896555" y="2825501"/>
                    <a:pt x="9918145" y="2905511"/>
                  </a:cubicBezTo>
                  <a:cubicBezTo>
                    <a:pt x="9939735" y="2985521"/>
                    <a:pt x="9991805" y="2768351"/>
                    <a:pt x="10024825" y="2730251"/>
                  </a:cubicBezTo>
                  <a:cubicBezTo>
                    <a:pt x="10057845" y="2692151"/>
                    <a:pt x="10079435" y="2679451"/>
                    <a:pt x="10116265" y="2676911"/>
                  </a:cubicBezTo>
                  <a:cubicBezTo>
                    <a:pt x="10153095" y="2674371"/>
                    <a:pt x="10181035" y="2727711"/>
                    <a:pt x="10245805" y="2715011"/>
                  </a:cubicBezTo>
                  <a:cubicBezTo>
                    <a:pt x="10310575" y="2702311"/>
                    <a:pt x="10476945" y="2558801"/>
                    <a:pt x="10504885" y="2600711"/>
                  </a:cubicBezTo>
                  <a:cubicBezTo>
                    <a:pt x="10532825" y="2642621"/>
                    <a:pt x="10455355" y="2916941"/>
                    <a:pt x="10413445" y="2966471"/>
                  </a:cubicBezTo>
                  <a:cubicBezTo>
                    <a:pt x="10371535" y="3016001"/>
                    <a:pt x="10258505" y="2889001"/>
                    <a:pt x="10253425" y="2897891"/>
                  </a:cubicBezTo>
                  <a:cubicBezTo>
                    <a:pt x="10248345" y="2906781"/>
                    <a:pt x="10377885" y="2990601"/>
                    <a:pt x="10382965" y="3019811"/>
                  </a:cubicBezTo>
                  <a:cubicBezTo>
                    <a:pt x="10388045" y="3049021"/>
                    <a:pt x="10276285" y="3055371"/>
                    <a:pt x="10283905" y="3073151"/>
                  </a:cubicBezTo>
                  <a:cubicBezTo>
                    <a:pt x="10291525" y="3090931"/>
                    <a:pt x="10428685" y="3115061"/>
                    <a:pt x="10428685" y="3126491"/>
                  </a:cubicBezTo>
                  <a:cubicBezTo>
                    <a:pt x="10428685" y="3137921"/>
                    <a:pt x="10275015" y="3153161"/>
                    <a:pt x="10283905" y="3141731"/>
                  </a:cubicBezTo>
                  <a:cubicBezTo>
                    <a:pt x="10292795" y="3130301"/>
                    <a:pt x="10429955" y="2972821"/>
                    <a:pt x="10482025" y="3057911"/>
                  </a:cubicBezTo>
                  <a:cubicBezTo>
                    <a:pt x="10534095" y="3143001"/>
                    <a:pt x="10595055" y="3550671"/>
                    <a:pt x="10596325" y="3652271"/>
                  </a:cubicBezTo>
                  <a:cubicBezTo>
                    <a:pt x="10597595" y="3753871"/>
                    <a:pt x="10503615" y="3766571"/>
                    <a:pt x="10489645" y="3667511"/>
                  </a:cubicBezTo>
                  <a:cubicBezTo>
                    <a:pt x="10475675" y="3568451"/>
                    <a:pt x="10468055" y="3184911"/>
                    <a:pt x="10512505" y="3057911"/>
                  </a:cubicBezTo>
                  <a:cubicBezTo>
                    <a:pt x="10556955" y="2930911"/>
                    <a:pt x="10729675" y="2944881"/>
                    <a:pt x="10756345" y="2905511"/>
                  </a:cubicBezTo>
                  <a:cubicBezTo>
                    <a:pt x="10783015" y="2866141"/>
                    <a:pt x="10653475" y="2836931"/>
                    <a:pt x="10672525" y="2821691"/>
                  </a:cubicBezTo>
                  <a:cubicBezTo>
                    <a:pt x="10691575" y="2806451"/>
                    <a:pt x="10827465" y="2829311"/>
                    <a:pt x="10870645" y="2814071"/>
                  </a:cubicBezTo>
                  <a:cubicBezTo>
                    <a:pt x="10913825" y="2798831"/>
                    <a:pt x="10939225" y="2570231"/>
                    <a:pt x="10931605" y="2730251"/>
                  </a:cubicBezTo>
                  <a:cubicBezTo>
                    <a:pt x="10923985" y="2890271"/>
                    <a:pt x="10857945" y="3593851"/>
                    <a:pt x="10824925" y="3774191"/>
                  </a:cubicBezTo>
                  <a:cubicBezTo>
                    <a:pt x="10791905" y="3954531"/>
                    <a:pt x="10756345" y="3808481"/>
                    <a:pt x="10733485" y="3812291"/>
                  </a:cubicBezTo>
                  <a:cubicBezTo>
                    <a:pt x="10710625" y="3816101"/>
                    <a:pt x="10568163" y="3801207"/>
                    <a:pt x="10687765" y="3797051"/>
                  </a:cubicBezTo>
                  <a:cubicBezTo>
                    <a:pt x="10807367" y="3792895"/>
                    <a:pt x="11198368" y="3791166"/>
                    <a:pt x="11451098" y="3787356"/>
                  </a:cubicBezTo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A503AF2-BB5C-9A63-096A-E60BFB91F476}"/>
                </a:ext>
              </a:extLst>
            </p:cNvPr>
            <p:cNvSpPr/>
            <p:nvPr/>
          </p:nvSpPr>
          <p:spPr>
            <a:xfrm>
              <a:off x="6511221" y="2722053"/>
              <a:ext cx="1165982" cy="2105766"/>
            </a:xfrm>
            <a:custGeom>
              <a:avLst/>
              <a:gdLst>
                <a:gd name="connsiteX0" fmla="*/ 477087 w 1460324"/>
                <a:gd name="connsiteY0" fmla="*/ 2621720 h 2637347"/>
                <a:gd name="connsiteX1" fmla="*/ 698067 w 1460324"/>
                <a:gd name="connsiteY1" fmla="*/ 2240720 h 2637347"/>
                <a:gd name="connsiteX2" fmla="*/ 713307 w 1460324"/>
                <a:gd name="connsiteY2" fmla="*/ 2202620 h 2637347"/>
                <a:gd name="connsiteX3" fmla="*/ 797127 w 1460324"/>
                <a:gd name="connsiteY3" fmla="*/ 2568380 h 2637347"/>
                <a:gd name="connsiteX4" fmla="*/ 911427 w 1460324"/>
                <a:gd name="connsiteY4" fmla="*/ 2377880 h 2637347"/>
                <a:gd name="connsiteX5" fmla="*/ 1101927 w 1460324"/>
                <a:gd name="connsiteY5" fmla="*/ 2621720 h 2637347"/>
                <a:gd name="connsiteX6" fmla="*/ 1429587 w 1460324"/>
                <a:gd name="connsiteY6" fmla="*/ 2499800 h 2637347"/>
                <a:gd name="connsiteX7" fmla="*/ 1353387 w 1460324"/>
                <a:gd name="connsiteY7" fmla="*/ 1593020 h 2637347"/>
                <a:gd name="connsiteX8" fmla="*/ 1376247 w 1460324"/>
                <a:gd name="connsiteY8" fmla="*/ 1135820 h 2637347"/>
                <a:gd name="connsiteX9" fmla="*/ 1460067 w 1460324"/>
                <a:gd name="connsiteY9" fmla="*/ 1280600 h 2637347"/>
                <a:gd name="connsiteX10" fmla="*/ 1399107 w 1460324"/>
                <a:gd name="connsiteY10" fmla="*/ 1326320 h 2637347"/>
                <a:gd name="connsiteX11" fmla="*/ 1307667 w 1460324"/>
                <a:gd name="connsiteY11" fmla="*/ 1173920 h 2637347"/>
                <a:gd name="connsiteX12" fmla="*/ 1246707 w 1460324"/>
                <a:gd name="connsiteY12" fmla="*/ 1280600 h 2637347"/>
                <a:gd name="connsiteX13" fmla="*/ 1063827 w 1460324"/>
                <a:gd name="connsiteY13" fmla="*/ 1120580 h 2637347"/>
                <a:gd name="connsiteX14" fmla="*/ 1002867 w 1460324"/>
                <a:gd name="connsiteY14" fmla="*/ 960560 h 2637347"/>
                <a:gd name="connsiteX15" fmla="*/ 873327 w 1460324"/>
                <a:gd name="connsiteY15" fmla="*/ 1112960 h 2637347"/>
                <a:gd name="connsiteX16" fmla="*/ 972387 w 1460324"/>
                <a:gd name="connsiteY16" fmla="*/ 1143440 h 2637347"/>
                <a:gd name="connsiteX17" fmla="*/ 949527 w 1460324"/>
                <a:gd name="connsiteY17" fmla="*/ 1029140 h 2637347"/>
                <a:gd name="connsiteX18" fmla="*/ 774267 w 1460324"/>
                <a:gd name="connsiteY18" fmla="*/ 930080 h 2637347"/>
                <a:gd name="connsiteX19" fmla="*/ 690447 w 1460324"/>
                <a:gd name="connsiteY19" fmla="*/ 1173920 h 2637347"/>
                <a:gd name="connsiteX20" fmla="*/ 720927 w 1460324"/>
                <a:gd name="connsiteY20" fmla="*/ 1120580 h 2637347"/>
                <a:gd name="connsiteX21" fmla="*/ 766647 w 1460324"/>
                <a:gd name="connsiteY21" fmla="*/ 952940 h 2637347"/>
                <a:gd name="connsiteX22" fmla="*/ 423747 w 1460324"/>
                <a:gd name="connsiteY22" fmla="*/ 739580 h 2637347"/>
                <a:gd name="connsiteX23" fmla="*/ 393267 w 1460324"/>
                <a:gd name="connsiteY23" fmla="*/ 724340 h 2637347"/>
                <a:gd name="connsiteX24" fmla="*/ 355167 w 1460324"/>
                <a:gd name="connsiteY24" fmla="*/ 762440 h 2637347"/>
                <a:gd name="connsiteX25" fmla="*/ 50367 w 1460324"/>
                <a:gd name="connsiteY25" fmla="*/ 617660 h 2637347"/>
                <a:gd name="connsiteX26" fmla="*/ 233247 w 1460324"/>
                <a:gd name="connsiteY26" fmla="*/ 404300 h 2637347"/>
                <a:gd name="connsiteX27" fmla="*/ 469467 w 1460324"/>
                <a:gd name="connsiteY27" fmla="*/ 84260 h 2637347"/>
                <a:gd name="connsiteX28" fmla="*/ 675207 w 1460324"/>
                <a:gd name="connsiteY28" fmla="*/ 440 h 2637347"/>
                <a:gd name="connsiteX29" fmla="*/ 789507 w 1460324"/>
                <a:gd name="connsiteY29" fmla="*/ 107120 h 2637347"/>
                <a:gd name="connsiteX30" fmla="*/ 751407 w 1460324"/>
                <a:gd name="connsiteY30" fmla="*/ 198560 h 2637347"/>
                <a:gd name="connsiteX31" fmla="*/ 705687 w 1460324"/>
                <a:gd name="connsiteY31" fmla="*/ 168080 h 2637347"/>
                <a:gd name="connsiteX32" fmla="*/ 736167 w 1460324"/>
                <a:gd name="connsiteY32" fmla="*/ 259520 h 2637347"/>
                <a:gd name="connsiteX33" fmla="*/ 667587 w 1460324"/>
                <a:gd name="connsiteY33" fmla="*/ 251900 h 2637347"/>
                <a:gd name="connsiteX34" fmla="*/ 538047 w 1460324"/>
                <a:gd name="connsiteY34" fmla="*/ 190940 h 2637347"/>
                <a:gd name="connsiteX35" fmla="*/ 530427 w 1460324"/>
                <a:gd name="connsiteY35" fmla="*/ 274760 h 2637347"/>
                <a:gd name="connsiteX36" fmla="*/ 370407 w 1460324"/>
                <a:gd name="connsiteY36" fmla="*/ 640520 h 2637347"/>
                <a:gd name="connsiteX37" fmla="*/ 240867 w 1460324"/>
                <a:gd name="connsiteY37" fmla="*/ 693860 h 2637347"/>
                <a:gd name="connsiteX38" fmla="*/ 65607 w 1460324"/>
                <a:gd name="connsiteY38" fmla="*/ 747200 h 2637347"/>
                <a:gd name="connsiteX39" fmla="*/ 4647 w 1460324"/>
                <a:gd name="connsiteY39" fmla="*/ 655760 h 2637347"/>
                <a:gd name="connsiteX40" fmla="*/ 35127 w 1460324"/>
                <a:gd name="connsiteY40" fmla="*/ 587180 h 2637347"/>
                <a:gd name="connsiteX41" fmla="*/ 278967 w 1460324"/>
                <a:gd name="connsiteY41" fmla="*/ 617660 h 2637347"/>
                <a:gd name="connsiteX42" fmla="*/ 400887 w 1460324"/>
                <a:gd name="connsiteY42" fmla="*/ 648140 h 2637347"/>
                <a:gd name="connsiteX43" fmla="*/ 400887 w 1460324"/>
                <a:gd name="connsiteY43" fmla="*/ 754820 h 2637347"/>
                <a:gd name="connsiteX44" fmla="*/ 233247 w 1460324"/>
                <a:gd name="connsiteY44" fmla="*/ 770060 h 2637347"/>
                <a:gd name="connsiteX45" fmla="*/ 111327 w 1460324"/>
                <a:gd name="connsiteY45" fmla="*/ 762440 h 2637347"/>
                <a:gd name="connsiteX46" fmla="*/ 57987 w 1460324"/>
                <a:gd name="connsiteY46" fmla="*/ 762440 h 2637347"/>
                <a:gd name="connsiteX47" fmla="*/ 73227 w 1460324"/>
                <a:gd name="connsiteY47" fmla="*/ 876740 h 2637347"/>
                <a:gd name="connsiteX48" fmla="*/ 362787 w 1460324"/>
                <a:gd name="connsiteY48" fmla="*/ 1173920 h 2637347"/>
                <a:gd name="connsiteX49" fmla="*/ 553287 w 1460324"/>
                <a:gd name="connsiteY49" fmla="*/ 1288220 h 2637347"/>
                <a:gd name="connsiteX50" fmla="*/ 591387 w 1460324"/>
                <a:gd name="connsiteY50" fmla="*/ 1288220 h 2637347"/>
                <a:gd name="connsiteX51" fmla="*/ 583767 w 1460324"/>
                <a:gd name="connsiteY51" fmla="*/ 1425380 h 2637347"/>
                <a:gd name="connsiteX52" fmla="*/ 591387 w 1460324"/>
                <a:gd name="connsiteY52" fmla="*/ 1966400 h 2637347"/>
                <a:gd name="connsiteX53" fmla="*/ 477087 w 1460324"/>
                <a:gd name="connsiteY53" fmla="*/ 2621720 h 2637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460324" h="2637347">
                  <a:moveTo>
                    <a:pt x="477087" y="2621720"/>
                  </a:moveTo>
                  <a:cubicBezTo>
                    <a:pt x="494867" y="2667440"/>
                    <a:pt x="698067" y="2240720"/>
                    <a:pt x="698067" y="2240720"/>
                  </a:cubicBezTo>
                  <a:cubicBezTo>
                    <a:pt x="737437" y="2170870"/>
                    <a:pt x="696797" y="2148010"/>
                    <a:pt x="713307" y="2202620"/>
                  </a:cubicBezTo>
                  <a:cubicBezTo>
                    <a:pt x="729817" y="2257230"/>
                    <a:pt x="764107" y="2539170"/>
                    <a:pt x="797127" y="2568380"/>
                  </a:cubicBezTo>
                  <a:cubicBezTo>
                    <a:pt x="830147" y="2597590"/>
                    <a:pt x="860627" y="2368990"/>
                    <a:pt x="911427" y="2377880"/>
                  </a:cubicBezTo>
                  <a:cubicBezTo>
                    <a:pt x="962227" y="2386770"/>
                    <a:pt x="1015567" y="2601400"/>
                    <a:pt x="1101927" y="2621720"/>
                  </a:cubicBezTo>
                  <a:cubicBezTo>
                    <a:pt x="1188287" y="2642040"/>
                    <a:pt x="1387677" y="2671250"/>
                    <a:pt x="1429587" y="2499800"/>
                  </a:cubicBezTo>
                  <a:cubicBezTo>
                    <a:pt x="1471497" y="2328350"/>
                    <a:pt x="1362277" y="1820350"/>
                    <a:pt x="1353387" y="1593020"/>
                  </a:cubicBezTo>
                  <a:cubicBezTo>
                    <a:pt x="1344497" y="1365690"/>
                    <a:pt x="1358467" y="1187890"/>
                    <a:pt x="1376247" y="1135820"/>
                  </a:cubicBezTo>
                  <a:cubicBezTo>
                    <a:pt x="1394027" y="1083750"/>
                    <a:pt x="1456257" y="1248850"/>
                    <a:pt x="1460067" y="1280600"/>
                  </a:cubicBezTo>
                  <a:cubicBezTo>
                    <a:pt x="1463877" y="1312350"/>
                    <a:pt x="1424507" y="1344100"/>
                    <a:pt x="1399107" y="1326320"/>
                  </a:cubicBezTo>
                  <a:cubicBezTo>
                    <a:pt x="1373707" y="1308540"/>
                    <a:pt x="1333067" y="1181540"/>
                    <a:pt x="1307667" y="1173920"/>
                  </a:cubicBezTo>
                  <a:cubicBezTo>
                    <a:pt x="1282267" y="1166300"/>
                    <a:pt x="1287347" y="1289490"/>
                    <a:pt x="1246707" y="1280600"/>
                  </a:cubicBezTo>
                  <a:cubicBezTo>
                    <a:pt x="1206067" y="1271710"/>
                    <a:pt x="1104467" y="1173920"/>
                    <a:pt x="1063827" y="1120580"/>
                  </a:cubicBezTo>
                  <a:cubicBezTo>
                    <a:pt x="1023187" y="1067240"/>
                    <a:pt x="1034617" y="961830"/>
                    <a:pt x="1002867" y="960560"/>
                  </a:cubicBezTo>
                  <a:cubicBezTo>
                    <a:pt x="971117" y="959290"/>
                    <a:pt x="878407" y="1082480"/>
                    <a:pt x="873327" y="1112960"/>
                  </a:cubicBezTo>
                  <a:cubicBezTo>
                    <a:pt x="868247" y="1143440"/>
                    <a:pt x="959687" y="1157410"/>
                    <a:pt x="972387" y="1143440"/>
                  </a:cubicBezTo>
                  <a:cubicBezTo>
                    <a:pt x="985087" y="1129470"/>
                    <a:pt x="982547" y="1064700"/>
                    <a:pt x="949527" y="1029140"/>
                  </a:cubicBezTo>
                  <a:cubicBezTo>
                    <a:pt x="916507" y="993580"/>
                    <a:pt x="817447" y="905950"/>
                    <a:pt x="774267" y="930080"/>
                  </a:cubicBezTo>
                  <a:cubicBezTo>
                    <a:pt x="731087" y="954210"/>
                    <a:pt x="699337" y="1142170"/>
                    <a:pt x="690447" y="1173920"/>
                  </a:cubicBezTo>
                  <a:cubicBezTo>
                    <a:pt x="681557" y="1205670"/>
                    <a:pt x="708227" y="1157410"/>
                    <a:pt x="720927" y="1120580"/>
                  </a:cubicBezTo>
                  <a:cubicBezTo>
                    <a:pt x="733627" y="1083750"/>
                    <a:pt x="816177" y="1016440"/>
                    <a:pt x="766647" y="952940"/>
                  </a:cubicBezTo>
                  <a:cubicBezTo>
                    <a:pt x="717117" y="889440"/>
                    <a:pt x="423747" y="739580"/>
                    <a:pt x="423747" y="739580"/>
                  </a:cubicBezTo>
                  <a:cubicBezTo>
                    <a:pt x="361517" y="701480"/>
                    <a:pt x="404697" y="720530"/>
                    <a:pt x="393267" y="724340"/>
                  </a:cubicBezTo>
                  <a:cubicBezTo>
                    <a:pt x="381837" y="728150"/>
                    <a:pt x="412317" y="780220"/>
                    <a:pt x="355167" y="762440"/>
                  </a:cubicBezTo>
                  <a:cubicBezTo>
                    <a:pt x="298017" y="744660"/>
                    <a:pt x="70687" y="677350"/>
                    <a:pt x="50367" y="617660"/>
                  </a:cubicBezTo>
                  <a:cubicBezTo>
                    <a:pt x="30047" y="557970"/>
                    <a:pt x="163397" y="493200"/>
                    <a:pt x="233247" y="404300"/>
                  </a:cubicBezTo>
                  <a:cubicBezTo>
                    <a:pt x="303097" y="315400"/>
                    <a:pt x="395807" y="151570"/>
                    <a:pt x="469467" y="84260"/>
                  </a:cubicBezTo>
                  <a:cubicBezTo>
                    <a:pt x="543127" y="16950"/>
                    <a:pt x="621867" y="-3370"/>
                    <a:pt x="675207" y="440"/>
                  </a:cubicBezTo>
                  <a:cubicBezTo>
                    <a:pt x="728547" y="4250"/>
                    <a:pt x="776807" y="74100"/>
                    <a:pt x="789507" y="107120"/>
                  </a:cubicBezTo>
                  <a:cubicBezTo>
                    <a:pt x="802207" y="140140"/>
                    <a:pt x="765377" y="188400"/>
                    <a:pt x="751407" y="198560"/>
                  </a:cubicBezTo>
                  <a:cubicBezTo>
                    <a:pt x="737437" y="208720"/>
                    <a:pt x="708227" y="157920"/>
                    <a:pt x="705687" y="168080"/>
                  </a:cubicBezTo>
                  <a:cubicBezTo>
                    <a:pt x="703147" y="178240"/>
                    <a:pt x="742517" y="245550"/>
                    <a:pt x="736167" y="259520"/>
                  </a:cubicBezTo>
                  <a:cubicBezTo>
                    <a:pt x="729817" y="273490"/>
                    <a:pt x="700607" y="263330"/>
                    <a:pt x="667587" y="251900"/>
                  </a:cubicBezTo>
                  <a:cubicBezTo>
                    <a:pt x="634567" y="240470"/>
                    <a:pt x="560907" y="187130"/>
                    <a:pt x="538047" y="190940"/>
                  </a:cubicBezTo>
                  <a:cubicBezTo>
                    <a:pt x="515187" y="194750"/>
                    <a:pt x="558367" y="199830"/>
                    <a:pt x="530427" y="274760"/>
                  </a:cubicBezTo>
                  <a:cubicBezTo>
                    <a:pt x="502487" y="349690"/>
                    <a:pt x="418667" y="570670"/>
                    <a:pt x="370407" y="640520"/>
                  </a:cubicBezTo>
                  <a:cubicBezTo>
                    <a:pt x="322147" y="710370"/>
                    <a:pt x="291667" y="676080"/>
                    <a:pt x="240867" y="693860"/>
                  </a:cubicBezTo>
                  <a:cubicBezTo>
                    <a:pt x="190067" y="711640"/>
                    <a:pt x="104977" y="753550"/>
                    <a:pt x="65607" y="747200"/>
                  </a:cubicBezTo>
                  <a:cubicBezTo>
                    <a:pt x="26237" y="740850"/>
                    <a:pt x="9727" y="682430"/>
                    <a:pt x="4647" y="655760"/>
                  </a:cubicBezTo>
                  <a:cubicBezTo>
                    <a:pt x="-433" y="629090"/>
                    <a:pt x="-10593" y="593530"/>
                    <a:pt x="35127" y="587180"/>
                  </a:cubicBezTo>
                  <a:cubicBezTo>
                    <a:pt x="80847" y="580830"/>
                    <a:pt x="218007" y="607500"/>
                    <a:pt x="278967" y="617660"/>
                  </a:cubicBezTo>
                  <a:cubicBezTo>
                    <a:pt x="339927" y="627820"/>
                    <a:pt x="380567" y="625280"/>
                    <a:pt x="400887" y="648140"/>
                  </a:cubicBezTo>
                  <a:cubicBezTo>
                    <a:pt x="421207" y="671000"/>
                    <a:pt x="428827" y="734500"/>
                    <a:pt x="400887" y="754820"/>
                  </a:cubicBezTo>
                  <a:cubicBezTo>
                    <a:pt x="372947" y="775140"/>
                    <a:pt x="281507" y="768790"/>
                    <a:pt x="233247" y="770060"/>
                  </a:cubicBezTo>
                  <a:cubicBezTo>
                    <a:pt x="184987" y="771330"/>
                    <a:pt x="140537" y="763710"/>
                    <a:pt x="111327" y="762440"/>
                  </a:cubicBezTo>
                  <a:cubicBezTo>
                    <a:pt x="82117" y="761170"/>
                    <a:pt x="64337" y="743390"/>
                    <a:pt x="57987" y="762440"/>
                  </a:cubicBezTo>
                  <a:cubicBezTo>
                    <a:pt x="51637" y="781490"/>
                    <a:pt x="22427" y="808160"/>
                    <a:pt x="73227" y="876740"/>
                  </a:cubicBezTo>
                  <a:cubicBezTo>
                    <a:pt x="124027" y="945320"/>
                    <a:pt x="282777" y="1105340"/>
                    <a:pt x="362787" y="1173920"/>
                  </a:cubicBezTo>
                  <a:cubicBezTo>
                    <a:pt x="442797" y="1242500"/>
                    <a:pt x="515187" y="1269170"/>
                    <a:pt x="553287" y="1288220"/>
                  </a:cubicBezTo>
                  <a:cubicBezTo>
                    <a:pt x="591387" y="1307270"/>
                    <a:pt x="586307" y="1265360"/>
                    <a:pt x="591387" y="1288220"/>
                  </a:cubicBezTo>
                  <a:cubicBezTo>
                    <a:pt x="596467" y="1311080"/>
                    <a:pt x="583767" y="1312350"/>
                    <a:pt x="583767" y="1425380"/>
                  </a:cubicBezTo>
                  <a:cubicBezTo>
                    <a:pt x="583767" y="1538410"/>
                    <a:pt x="611707" y="1768280"/>
                    <a:pt x="591387" y="1966400"/>
                  </a:cubicBezTo>
                  <a:cubicBezTo>
                    <a:pt x="571067" y="2164520"/>
                    <a:pt x="459307" y="2576000"/>
                    <a:pt x="477087" y="2621720"/>
                  </a:cubicBezTo>
                  <a:close/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4AC005B-4DF7-9139-353C-CE5B117C0C8A}"/>
                </a:ext>
              </a:extLst>
            </p:cNvPr>
            <p:cNvSpPr/>
            <p:nvPr/>
          </p:nvSpPr>
          <p:spPr>
            <a:xfrm>
              <a:off x="8778383" y="3905799"/>
              <a:ext cx="790920" cy="1815451"/>
            </a:xfrm>
            <a:custGeom>
              <a:avLst/>
              <a:gdLst>
                <a:gd name="connsiteX0" fmla="*/ 190300 w 990580"/>
                <a:gd name="connsiteY0" fmla="*/ 2251669 h 2273745"/>
                <a:gd name="connsiteX1" fmla="*/ 182680 w 990580"/>
                <a:gd name="connsiteY1" fmla="*/ 2015449 h 2273745"/>
                <a:gd name="connsiteX2" fmla="*/ 37900 w 990580"/>
                <a:gd name="connsiteY2" fmla="*/ 1543009 h 2273745"/>
                <a:gd name="connsiteX3" fmla="*/ 7420 w 990580"/>
                <a:gd name="connsiteY3" fmla="*/ 1062949 h 2273745"/>
                <a:gd name="connsiteX4" fmla="*/ 152200 w 990580"/>
                <a:gd name="connsiteY4" fmla="*/ 651469 h 2273745"/>
                <a:gd name="connsiteX5" fmla="*/ 182680 w 990580"/>
                <a:gd name="connsiteY5" fmla="*/ 415249 h 2273745"/>
                <a:gd name="connsiteX6" fmla="*/ 159820 w 990580"/>
                <a:gd name="connsiteY6" fmla="*/ 232369 h 2273745"/>
                <a:gd name="connsiteX7" fmla="*/ 251260 w 990580"/>
                <a:gd name="connsiteY7" fmla="*/ 491449 h 2273745"/>
                <a:gd name="connsiteX8" fmla="*/ 449380 w 990580"/>
                <a:gd name="connsiteY8" fmla="*/ 605749 h 2273745"/>
                <a:gd name="connsiteX9" fmla="*/ 426520 w 990580"/>
                <a:gd name="connsiteY9" fmla="*/ 491449 h 2273745"/>
                <a:gd name="connsiteX10" fmla="*/ 670360 w 990580"/>
                <a:gd name="connsiteY10" fmla="*/ 521929 h 2273745"/>
                <a:gd name="connsiteX11" fmla="*/ 883720 w 990580"/>
                <a:gd name="connsiteY11" fmla="*/ 392389 h 2273745"/>
                <a:gd name="connsiteX12" fmla="*/ 990400 w 990580"/>
                <a:gd name="connsiteY12" fmla="*/ 270469 h 2273745"/>
                <a:gd name="connsiteX13" fmla="*/ 860860 w 990580"/>
                <a:gd name="connsiteY13" fmla="*/ 19009 h 2273745"/>
                <a:gd name="connsiteX14" fmla="*/ 799900 w 990580"/>
                <a:gd name="connsiteY14" fmla="*/ 57109 h 2273745"/>
                <a:gd name="connsiteX15" fmla="*/ 761800 w 990580"/>
                <a:gd name="connsiteY15" fmla="*/ 369529 h 2273745"/>
                <a:gd name="connsiteX16" fmla="*/ 716080 w 990580"/>
                <a:gd name="connsiteY16" fmla="*/ 689569 h 2273745"/>
                <a:gd name="connsiteX17" fmla="*/ 815140 w 990580"/>
                <a:gd name="connsiteY17" fmla="*/ 1154389 h 2273745"/>
                <a:gd name="connsiteX18" fmla="*/ 777040 w 990580"/>
                <a:gd name="connsiteY18" fmla="*/ 1459189 h 2273745"/>
                <a:gd name="connsiteX19" fmla="*/ 609400 w 990580"/>
                <a:gd name="connsiteY19" fmla="*/ 2221189 h 2273745"/>
                <a:gd name="connsiteX20" fmla="*/ 495100 w 990580"/>
                <a:gd name="connsiteY20" fmla="*/ 2175469 h 2273745"/>
                <a:gd name="connsiteX21" fmla="*/ 479860 w 990580"/>
                <a:gd name="connsiteY21" fmla="*/ 1916389 h 2273745"/>
                <a:gd name="connsiteX22" fmla="*/ 449380 w 990580"/>
                <a:gd name="connsiteY22" fmla="*/ 1512529 h 2273745"/>
                <a:gd name="connsiteX23" fmla="*/ 449380 w 990580"/>
                <a:gd name="connsiteY23" fmla="*/ 1436329 h 2273745"/>
                <a:gd name="connsiteX24" fmla="*/ 571300 w 990580"/>
                <a:gd name="connsiteY24" fmla="*/ 1405849 h 2273745"/>
                <a:gd name="connsiteX25" fmla="*/ 548440 w 990580"/>
                <a:gd name="connsiteY25" fmla="*/ 1474429 h 2273745"/>
                <a:gd name="connsiteX26" fmla="*/ 441760 w 990580"/>
                <a:gd name="connsiteY26" fmla="*/ 1436329 h 2273745"/>
                <a:gd name="connsiteX27" fmla="*/ 517960 w 990580"/>
                <a:gd name="connsiteY27" fmla="*/ 1276309 h 2273745"/>
                <a:gd name="connsiteX28" fmla="*/ 403660 w 990580"/>
                <a:gd name="connsiteY28" fmla="*/ 1390609 h 2273745"/>
                <a:gd name="connsiteX29" fmla="*/ 304600 w 990580"/>
                <a:gd name="connsiteY29" fmla="*/ 1268689 h 2273745"/>
                <a:gd name="connsiteX30" fmla="*/ 418900 w 990580"/>
                <a:gd name="connsiteY30" fmla="*/ 1451569 h 2273745"/>
                <a:gd name="connsiteX31" fmla="*/ 434140 w 990580"/>
                <a:gd name="connsiteY31" fmla="*/ 2076409 h 2273745"/>
                <a:gd name="connsiteX32" fmla="*/ 411280 w 990580"/>
                <a:gd name="connsiteY32" fmla="*/ 2228809 h 2273745"/>
                <a:gd name="connsiteX33" fmla="*/ 350320 w 990580"/>
                <a:gd name="connsiteY33" fmla="*/ 2228809 h 2273745"/>
                <a:gd name="connsiteX34" fmla="*/ 251260 w 990580"/>
                <a:gd name="connsiteY34" fmla="*/ 2228809 h 2273745"/>
                <a:gd name="connsiteX35" fmla="*/ 190300 w 990580"/>
                <a:gd name="connsiteY35" fmla="*/ 2251669 h 227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90580" h="2273745">
                  <a:moveTo>
                    <a:pt x="190300" y="2251669"/>
                  </a:moveTo>
                  <a:cubicBezTo>
                    <a:pt x="199190" y="2192614"/>
                    <a:pt x="208080" y="2133559"/>
                    <a:pt x="182680" y="2015449"/>
                  </a:cubicBezTo>
                  <a:cubicBezTo>
                    <a:pt x="157280" y="1897339"/>
                    <a:pt x="67110" y="1701759"/>
                    <a:pt x="37900" y="1543009"/>
                  </a:cubicBezTo>
                  <a:cubicBezTo>
                    <a:pt x="8690" y="1384259"/>
                    <a:pt x="-11630" y="1211539"/>
                    <a:pt x="7420" y="1062949"/>
                  </a:cubicBezTo>
                  <a:cubicBezTo>
                    <a:pt x="26470" y="914359"/>
                    <a:pt x="122990" y="759419"/>
                    <a:pt x="152200" y="651469"/>
                  </a:cubicBezTo>
                  <a:cubicBezTo>
                    <a:pt x="181410" y="543519"/>
                    <a:pt x="181410" y="485099"/>
                    <a:pt x="182680" y="415249"/>
                  </a:cubicBezTo>
                  <a:cubicBezTo>
                    <a:pt x="183950" y="345399"/>
                    <a:pt x="148390" y="219669"/>
                    <a:pt x="159820" y="232369"/>
                  </a:cubicBezTo>
                  <a:cubicBezTo>
                    <a:pt x="171250" y="245069"/>
                    <a:pt x="203000" y="429219"/>
                    <a:pt x="251260" y="491449"/>
                  </a:cubicBezTo>
                  <a:cubicBezTo>
                    <a:pt x="299520" y="553679"/>
                    <a:pt x="420170" y="605749"/>
                    <a:pt x="449380" y="605749"/>
                  </a:cubicBezTo>
                  <a:cubicBezTo>
                    <a:pt x="478590" y="605749"/>
                    <a:pt x="389690" y="505419"/>
                    <a:pt x="426520" y="491449"/>
                  </a:cubicBezTo>
                  <a:cubicBezTo>
                    <a:pt x="463350" y="477479"/>
                    <a:pt x="594160" y="538439"/>
                    <a:pt x="670360" y="521929"/>
                  </a:cubicBezTo>
                  <a:cubicBezTo>
                    <a:pt x="746560" y="505419"/>
                    <a:pt x="830380" y="434299"/>
                    <a:pt x="883720" y="392389"/>
                  </a:cubicBezTo>
                  <a:cubicBezTo>
                    <a:pt x="937060" y="350479"/>
                    <a:pt x="994210" y="332699"/>
                    <a:pt x="990400" y="270469"/>
                  </a:cubicBezTo>
                  <a:cubicBezTo>
                    <a:pt x="986590" y="208239"/>
                    <a:pt x="892610" y="54569"/>
                    <a:pt x="860860" y="19009"/>
                  </a:cubicBezTo>
                  <a:cubicBezTo>
                    <a:pt x="829110" y="-16551"/>
                    <a:pt x="816410" y="-1311"/>
                    <a:pt x="799900" y="57109"/>
                  </a:cubicBezTo>
                  <a:cubicBezTo>
                    <a:pt x="783390" y="115529"/>
                    <a:pt x="775770" y="264119"/>
                    <a:pt x="761800" y="369529"/>
                  </a:cubicBezTo>
                  <a:cubicBezTo>
                    <a:pt x="747830" y="474939"/>
                    <a:pt x="707190" y="558759"/>
                    <a:pt x="716080" y="689569"/>
                  </a:cubicBezTo>
                  <a:cubicBezTo>
                    <a:pt x="724970" y="820379"/>
                    <a:pt x="804980" y="1026119"/>
                    <a:pt x="815140" y="1154389"/>
                  </a:cubicBezTo>
                  <a:cubicBezTo>
                    <a:pt x="825300" y="1282659"/>
                    <a:pt x="811330" y="1281389"/>
                    <a:pt x="777040" y="1459189"/>
                  </a:cubicBezTo>
                  <a:cubicBezTo>
                    <a:pt x="742750" y="1636989"/>
                    <a:pt x="656390" y="2101809"/>
                    <a:pt x="609400" y="2221189"/>
                  </a:cubicBezTo>
                  <a:cubicBezTo>
                    <a:pt x="562410" y="2340569"/>
                    <a:pt x="516690" y="2226269"/>
                    <a:pt x="495100" y="2175469"/>
                  </a:cubicBezTo>
                  <a:cubicBezTo>
                    <a:pt x="473510" y="2124669"/>
                    <a:pt x="487480" y="2026879"/>
                    <a:pt x="479860" y="1916389"/>
                  </a:cubicBezTo>
                  <a:cubicBezTo>
                    <a:pt x="472240" y="1805899"/>
                    <a:pt x="454460" y="1592539"/>
                    <a:pt x="449380" y="1512529"/>
                  </a:cubicBezTo>
                  <a:cubicBezTo>
                    <a:pt x="444300" y="1432519"/>
                    <a:pt x="429060" y="1454109"/>
                    <a:pt x="449380" y="1436329"/>
                  </a:cubicBezTo>
                  <a:cubicBezTo>
                    <a:pt x="469700" y="1418549"/>
                    <a:pt x="554790" y="1399499"/>
                    <a:pt x="571300" y="1405849"/>
                  </a:cubicBezTo>
                  <a:cubicBezTo>
                    <a:pt x="587810" y="1412199"/>
                    <a:pt x="570030" y="1469349"/>
                    <a:pt x="548440" y="1474429"/>
                  </a:cubicBezTo>
                  <a:cubicBezTo>
                    <a:pt x="526850" y="1479509"/>
                    <a:pt x="446840" y="1469349"/>
                    <a:pt x="441760" y="1436329"/>
                  </a:cubicBezTo>
                  <a:cubicBezTo>
                    <a:pt x="436680" y="1403309"/>
                    <a:pt x="524310" y="1283929"/>
                    <a:pt x="517960" y="1276309"/>
                  </a:cubicBezTo>
                  <a:cubicBezTo>
                    <a:pt x="511610" y="1268689"/>
                    <a:pt x="439220" y="1391879"/>
                    <a:pt x="403660" y="1390609"/>
                  </a:cubicBezTo>
                  <a:cubicBezTo>
                    <a:pt x="368100" y="1389339"/>
                    <a:pt x="302060" y="1258529"/>
                    <a:pt x="304600" y="1268689"/>
                  </a:cubicBezTo>
                  <a:cubicBezTo>
                    <a:pt x="307140" y="1278849"/>
                    <a:pt x="397310" y="1316949"/>
                    <a:pt x="418900" y="1451569"/>
                  </a:cubicBezTo>
                  <a:cubicBezTo>
                    <a:pt x="440490" y="1586189"/>
                    <a:pt x="435410" y="1946869"/>
                    <a:pt x="434140" y="2076409"/>
                  </a:cubicBezTo>
                  <a:cubicBezTo>
                    <a:pt x="432870" y="2205949"/>
                    <a:pt x="425250" y="2203409"/>
                    <a:pt x="411280" y="2228809"/>
                  </a:cubicBezTo>
                  <a:cubicBezTo>
                    <a:pt x="397310" y="2254209"/>
                    <a:pt x="350320" y="2228809"/>
                    <a:pt x="350320" y="2228809"/>
                  </a:cubicBezTo>
                  <a:lnTo>
                    <a:pt x="251260" y="2228809"/>
                  </a:lnTo>
                  <a:lnTo>
                    <a:pt x="190300" y="2251669"/>
                  </a:lnTo>
                  <a:close/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9449780-C616-B918-9B00-4F31B05784FF}"/>
                </a:ext>
              </a:extLst>
            </p:cNvPr>
            <p:cNvSpPr/>
            <p:nvPr/>
          </p:nvSpPr>
          <p:spPr>
            <a:xfrm>
              <a:off x="8709072" y="2896398"/>
              <a:ext cx="781140" cy="1165579"/>
            </a:xfrm>
            <a:custGeom>
              <a:avLst/>
              <a:gdLst>
                <a:gd name="connsiteX0" fmla="*/ 216149 w 978331"/>
                <a:gd name="connsiteY0" fmla="*/ 1374664 h 1459818"/>
                <a:gd name="connsiteX1" fmla="*/ 10409 w 978331"/>
                <a:gd name="connsiteY1" fmla="*/ 955564 h 1459818"/>
                <a:gd name="connsiteX2" fmla="*/ 56129 w 978331"/>
                <a:gd name="connsiteY2" fmla="*/ 795544 h 1459818"/>
                <a:gd name="connsiteX3" fmla="*/ 277109 w 978331"/>
                <a:gd name="connsiteY3" fmla="*/ 239284 h 1459818"/>
                <a:gd name="connsiteX4" fmla="*/ 353309 w 978331"/>
                <a:gd name="connsiteY4" fmla="*/ 102124 h 1459818"/>
                <a:gd name="connsiteX5" fmla="*/ 406649 w 978331"/>
                <a:gd name="connsiteY5" fmla="*/ 3064 h 1459818"/>
                <a:gd name="connsiteX6" fmla="*/ 528569 w 978331"/>
                <a:gd name="connsiteY6" fmla="*/ 33544 h 1459818"/>
                <a:gd name="connsiteX7" fmla="*/ 498089 w 978331"/>
                <a:gd name="connsiteY7" fmla="*/ 117364 h 1459818"/>
                <a:gd name="connsiteX8" fmla="*/ 437129 w 978331"/>
                <a:gd name="connsiteY8" fmla="*/ 86884 h 1459818"/>
                <a:gd name="connsiteX9" fmla="*/ 536189 w 978331"/>
                <a:gd name="connsiteY9" fmla="*/ 71644 h 1459818"/>
                <a:gd name="connsiteX10" fmla="*/ 559049 w 978331"/>
                <a:gd name="connsiteY10" fmla="*/ 117364 h 1459818"/>
                <a:gd name="connsiteX11" fmla="*/ 437129 w 978331"/>
                <a:gd name="connsiteY11" fmla="*/ 216424 h 1459818"/>
                <a:gd name="connsiteX12" fmla="*/ 399029 w 978331"/>
                <a:gd name="connsiteY12" fmla="*/ 216424 h 1459818"/>
                <a:gd name="connsiteX13" fmla="*/ 330449 w 978331"/>
                <a:gd name="connsiteY13" fmla="*/ 178324 h 1459818"/>
                <a:gd name="connsiteX14" fmla="*/ 421889 w 978331"/>
                <a:gd name="connsiteY14" fmla="*/ 269764 h 1459818"/>
                <a:gd name="connsiteX15" fmla="*/ 391409 w 978331"/>
                <a:gd name="connsiteY15" fmla="*/ 315484 h 1459818"/>
                <a:gd name="connsiteX16" fmla="*/ 299969 w 978331"/>
                <a:gd name="connsiteY16" fmla="*/ 254524 h 1459818"/>
                <a:gd name="connsiteX17" fmla="*/ 391409 w 978331"/>
                <a:gd name="connsiteY17" fmla="*/ 345964 h 1459818"/>
                <a:gd name="connsiteX18" fmla="*/ 216149 w 978331"/>
                <a:gd name="connsiteY18" fmla="*/ 597424 h 1459818"/>
                <a:gd name="connsiteX19" fmla="*/ 223769 w 978331"/>
                <a:gd name="connsiteY19" fmla="*/ 818404 h 1459818"/>
                <a:gd name="connsiteX20" fmla="*/ 322829 w 978331"/>
                <a:gd name="connsiteY20" fmla="*/ 1092724 h 1459818"/>
                <a:gd name="connsiteX21" fmla="*/ 299969 w 978331"/>
                <a:gd name="connsiteY21" fmla="*/ 1176544 h 1459818"/>
                <a:gd name="connsiteX22" fmla="*/ 383789 w 978331"/>
                <a:gd name="connsiteY22" fmla="*/ 1146064 h 1459818"/>
                <a:gd name="connsiteX23" fmla="*/ 498089 w 978331"/>
                <a:gd name="connsiteY23" fmla="*/ 1283224 h 1459818"/>
                <a:gd name="connsiteX24" fmla="*/ 574289 w 978331"/>
                <a:gd name="connsiteY24" fmla="*/ 1450864 h 1459818"/>
                <a:gd name="connsiteX25" fmla="*/ 665729 w 978331"/>
                <a:gd name="connsiteY25" fmla="*/ 1428004 h 1459818"/>
                <a:gd name="connsiteX26" fmla="*/ 749549 w 978331"/>
                <a:gd name="connsiteY26" fmla="*/ 1351804 h 1459818"/>
                <a:gd name="connsiteX27" fmla="*/ 894329 w 978331"/>
                <a:gd name="connsiteY27" fmla="*/ 1351804 h 1459818"/>
                <a:gd name="connsiteX28" fmla="*/ 978149 w 978331"/>
                <a:gd name="connsiteY28" fmla="*/ 1237504 h 1459818"/>
                <a:gd name="connsiteX29" fmla="*/ 917189 w 978331"/>
                <a:gd name="connsiteY29" fmla="*/ 1100344 h 1459818"/>
                <a:gd name="connsiteX30" fmla="*/ 932429 w 978331"/>
                <a:gd name="connsiteY30" fmla="*/ 963184 h 1459818"/>
                <a:gd name="connsiteX31" fmla="*/ 833369 w 978331"/>
                <a:gd name="connsiteY31" fmla="*/ 803164 h 1459818"/>
                <a:gd name="connsiteX32" fmla="*/ 772409 w 978331"/>
                <a:gd name="connsiteY32" fmla="*/ 719344 h 1459818"/>
                <a:gd name="connsiteX33" fmla="*/ 703829 w 978331"/>
                <a:gd name="connsiteY33" fmla="*/ 719344 h 1459818"/>
                <a:gd name="connsiteX34" fmla="*/ 696209 w 978331"/>
                <a:gd name="connsiteY34" fmla="*/ 749824 h 1459818"/>
                <a:gd name="connsiteX35" fmla="*/ 642869 w 978331"/>
                <a:gd name="connsiteY35" fmla="*/ 681244 h 1459818"/>
                <a:gd name="connsiteX36" fmla="*/ 513329 w 978331"/>
                <a:gd name="connsiteY36" fmla="*/ 787924 h 1459818"/>
                <a:gd name="connsiteX37" fmla="*/ 452369 w 978331"/>
                <a:gd name="connsiteY37" fmla="*/ 826024 h 1459818"/>
                <a:gd name="connsiteX38" fmla="*/ 475229 w 978331"/>
                <a:gd name="connsiteY38" fmla="*/ 947944 h 1459818"/>
                <a:gd name="connsiteX39" fmla="*/ 421889 w 978331"/>
                <a:gd name="connsiteY39" fmla="*/ 1077484 h 1459818"/>
                <a:gd name="connsiteX40" fmla="*/ 490469 w 978331"/>
                <a:gd name="connsiteY40" fmla="*/ 1153684 h 1459818"/>
                <a:gd name="connsiteX41" fmla="*/ 566669 w 978331"/>
                <a:gd name="connsiteY41" fmla="*/ 1008904 h 1459818"/>
                <a:gd name="connsiteX42" fmla="*/ 665729 w 978331"/>
                <a:gd name="connsiteY42" fmla="*/ 917464 h 1459818"/>
                <a:gd name="connsiteX43" fmla="*/ 688589 w 978331"/>
                <a:gd name="connsiteY43" fmla="*/ 833644 h 1459818"/>
                <a:gd name="connsiteX44" fmla="*/ 757169 w 978331"/>
                <a:gd name="connsiteY44" fmla="*/ 909844 h 1459818"/>
                <a:gd name="connsiteX45" fmla="*/ 825749 w 978331"/>
                <a:gd name="connsiteY45" fmla="*/ 1001284 h 1459818"/>
                <a:gd name="connsiteX46" fmla="*/ 772409 w 978331"/>
                <a:gd name="connsiteY46" fmla="*/ 1161304 h 1459818"/>
                <a:gd name="connsiteX47" fmla="*/ 680969 w 978331"/>
                <a:gd name="connsiteY47" fmla="*/ 1283224 h 1459818"/>
                <a:gd name="connsiteX48" fmla="*/ 559049 w 978331"/>
                <a:gd name="connsiteY48" fmla="*/ 1199404 h 1459818"/>
                <a:gd name="connsiteX49" fmla="*/ 498089 w 978331"/>
                <a:gd name="connsiteY49" fmla="*/ 1115584 h 1459818"/>
                <a:gd name="connsiteX50" fmla="*/ 498089 w 978331"/>
                <a:gd name="connsiteY50" fmla="*/ 1214644 h 1459818"/>
                <a:gd name="connsiteX51" fmla="*/ 353309 w 978331"/>
                <a:gd name="connsiteY51" fmla="*/ 1237504 h 1459818"/>
                <a:gd name="connsiteX52" fmla="*/ 216149 w 978331"/>
                <a:gd name="connsiteY52" fmla="*/ 1374664 h 1459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978331" h="1459818">
                  <a:moveTo>
                    <a:pt x="216149" y="1374664"/>
                  </a:moveTo>
                  <a:cubicBezTo>
                    <a:pt x="158999" y="1327674"/>
                    <a:pt x="37079" y="1052084"/>
                    <a:pt x="10409" y="955564"/>
                  </a:cubicBezTo>
                  <a:cubicBezTo>
                    <a:pt x="-16261" y="859044"/>
                    <a:pt x="11679" y="914924"/>
                    <a:pt x="56129" y="795544"/>
                  </a:cubicBezTo>
                  <a:cubicBezTo>
                    <a:pt x="100579" y="676164"/>
                    <a:pt x="227579" y="354854"/>
                    <a:pt x="277109" y="239284"/>
                  </a:cubicBezTo>
                  <a:cubicBezTo>
                    <a:pt x="326639" y="123714"/>
                    <a:pt x="331719" y="141494"/>
                    <a:pt x="353309" y="102124"/>
                  </a:cubicBezTo>
                  <a:cubicBezTo>
                    <a:pt x="374899" y="62754"/>
                    <a:pt x="377439" y="14494"/>
                    <a:pt x="406649" y="3064"/>
                  </a:cubicBezTo>
                  <a:cubicBezTo>
                    <a:pt x="435859" y="-8366"/>
                    <a:pt x="513329" y="14494"/>
                    <a:pt x="528569" y="33544"/>
                  </a:cubicBezTo>
                  <a:cubicBezTo>
                    <a:pt x="543809" y="52594"/>
                    <a:pt x="513329" y="108474"/>
                    <a:pt x="498089" y="117364"/>
                  </a:cubicBezTo>
                  <a:cubicBezTo>
                    <a:pt x="482849" y="126254"/>
                    <a:pt x="430779" y="94504"/>
                    <a:pt x="437129" y="86884"/>
                  </a:cubicBezTo>
                  <a:cubicBezTo>
                    <a:pt x="443479" y="79264"/>
                    <a:pt x="515869" y="66564"/>
                    <a:pt x="536189" y="71644"/>
                  </a:cubicBezTo>
                  <a:cubicBezTo>
                    <a:pt x="556509" y="76724"/>
                    <a:pt x="575559" y="93234"/>
                    <a:pt x="559049" y="117364"/>
                  </a:cubicBezTo>
                  <a:cubicBezTo>
                    <a:pt x="542539" y="141494"/>
                    <a:pt x="463799" y="199914"/>
                    <a:pt x="437129" y="216424"/>
                  </a:cubicBezTo>
                  <a:cubicBezTo>
                    <a:pt x="410459" y="232934"/>
                    <a:pt x="416809" y="222774"/>
                    <a:pt x="399029" y="216424"/>
                  </a:cubicBezTo>
                  <a:cubicBezTo>
                    <a:pt x="381249" y="210074"/>
                    <a:pt x="326639" y="169434"/>
                    <a:pt x="330449" y="178324"/>
                  </a:cubicBezTo>
                  <a:cubicBezTo>
                    <a:pt x="334259" y="187214"/>
                    <a:pt x="411729" y="246904"/>
                    <a:pt x="421889" y="269764"/>
                  </a:cubicBezTo>
                  <a:cubicBezTo>
                    <a:pt x="432049" y="292624"/>
                    <a:pt x="411729" y="318024"/>
                    <a:pt x="391409" y="315484"/>
                  </a:cubicBezTo>
                  <a:cubicBezTo>
                    <a:pt x="371089" y="312944"/>
                    <a:pt x="299969" y="249444"/>
                    <a:pt x="299969" y="254524"/>
                  </a:cubicBezTo>
                  <a:cubicBezTo>
                    <a:pt x="299969" y="259604"/>
                    <a:pt x="405379" y="288814"/>
                    <a:pt x="391409" y="345964"/>
                  </a:cubicBezTo>
                  <a:cubicBezTo>
                    <a:pt x="377439" y="403114"/>
                    <a:pt x="244089" y="518684"/>
                    <a:pt x="216149" y="597424"/>
                  </a:cubicBezTo>
                  <a:cubicBezTo>
                    <a:pt x="188209" y="676164"/>
                    <a:pt x="205989" y="735854"/>
                    <a:pt x="223769" y="818404"/>
                  </a:cubicBezTo>
                  <a:cubicBezTo>
                    <a:pt x="241549" y="900954"/>
                    <a:pt x="310129" y="1033034"/>
                    <a:pt x="322829" y="1092724"/>
                  </a:cubicBezTo>
                  <a:cubicBezTo>
                    <a:pt x="335529" y="1152414"/>
                    <a:pt x="289809" y="1167654"/>
                    <a:pt x="299969" y="1176544"/>
                  </a:cubicBezTo>
                  <a:cubicBezTo>
                    <a:pt x="310129" y="1185434"/>
                    <a:pt x="350769" y="1128284"/>
                    <a:pt x="383789" y="1146064"/>
                  </a:cubicBezTo>
                  <a:cubicBezTo>
                    <a:pt x="416809" y="1163844"/>
                    <a:pt x="466339" y="1232424"/>
                    <a:pt x="498089" y="1283224"/>
                  </a:cubicBezTo>
                  <a:cubicBezTo>
                    <a:pt x="529839" y="1334024"/>
                    <a:pt x="546349" y="1426734"/>
                    <a:pt x="574289" y="1450864"/>
                  </a:cubicBezTo>
                  <a:cubicBezTo>
                    <a:pt x="602229" y="1474994"/>
                    <a:pt x="636519" y="1444514"/>
                    <a:pt x="665729" y="1428004"/>
                  </a:cubicBezTo>
                  <a:cubicBezTo>
                    <a:pt x="694939" y="1411494"/>
                    <a:pt x="711449" y="1364504"/>
                    <a:pt x="749549" y="1351804"/>
                  </a:cubicBezTo>
                  <a:cubicBezTo>
                    <a:pt x="787649" y="1339104"/>
                    <a:pt x="856229" y="1370854"/>
                    <a:pt x="894329" y="1351804"/>
                  </a:cubicBezTo>
                  <a:cubicBezTo>
                    <a:pt x="932429" y="1332754"/>
                    <a:pt x="974339" y="1279414"/>
                    <a:pt x="978149" y="1237504"/>
                  </a:cubicBezTo>
                  <a:cubicBezTo>
                    <a:pt x="981959" y="1195594"/>
                    <a:pt x="924809" y="1146064"/>
                    <a:pt x="917189" y="1100344"/>
                  </a:cubicBezTo>
                  <a:cubicBezTo>
                    <a:pt x="909569" y="1054624"/>
                    <a:pt x="946399" y="1012714"/>
                    <a:pt x="932429" y="963184"/>
                  </a:cubicBezTo>
                  <a:cubicBezTo>
                    <a:pt x="918459" y="913654"/>
                    <a:pt x="860039" y="843804"/>
                    <a:pt x="833369" y="803164"/>
                  </a:cubicBezTo>
                  <a:cubicBezTo>
                    <a:pt x="806699" y="762524"/>
                    <a:pt x="793999" y="733314"/>
                    <a:pt x="772409" y="719344"/>
                  </a:cubicBezTo>
                  <a:cubicBezTo>
                    <a:pt x="750819" y="705374"/>
                    <a:pt x="703829" y="719344"/>
                    <a:pt x="703829" y="719344"/>
                  </a:cubicBezTo>
                  <a:cubicBezTo>
                    <a:pt x="691129" y="724424"/>
                    <a:pt x="706369" y="756174"/>
                    <a:pt x="696209" y="749824"/>
                  </a:cubicBezTo>
                  <a:cubicBezTo>
                    <a:pt x="686049" y="743474"/>
                    <a:pt x="673349" y="674894"/>
                    <a:pt x="642869" y="681244"/>
                  </a:cubicBezTo>
                  <a:cubicBezTo>
                    <a:pt x="612389" y="687594"/>
                    <a:pt x="545079" y="763794"/>
                    <a:pt x="513329" y="787924"/>
                  </a:cubicBezTo>
                  <a:cubicBezTo>
                    <a:pt x="481579" y="812054"/>
                    <a:pt x="458719" y="799354"/>
                    <a:pt x="452369" y="826024"/>
                  </a:cubicBezTo>
                  <a:cubicBezTo>
                    <a:pt x="446019" y="852694"/>
                    <a:pt x="480309" y="906034"/>
                    <a:pt x="475229" y="947944"/>
                  </a:cubicBezTo>
                  <a:cubicBezTo>
                    <a:pt x="470149" y="989854"/>
                    <a:pt x="419349" y="1043194"/>
                    <a:pt x="421889" y="1077484"/>
                  </a:cubicBezTo>
                  <a:cubicBezTo>
                    <a:pt x="424429" y="1111774"/>
                    <a:pt x="466339" y="1165114"/>
                    <a:pt x="490469" y="1153684"/>
                  </a:cubicBezTo>
                  <a:cubicBezTo>
                    <a:pt x="514599" y="1142254"/>
                    <a:pt x="537459" y="1048274"/>
                    <a:pt x="566669" y="1008904"/>
                  </a:cubicBezTo>
                  <a:cubicBezTo>
                    <a:pt x="595879" y="969534"/>
                    <a:pt x="645409" y="946674"/>
                    <a:pt x="665729" y="917464"/>
                  </a:cubicBezTo>
                  <a:cubicBezTo>
                    <a:pt x="686049" y="888254"/>
                    <a:pt x="673349" y="834914"/>
                    <a:pt x="688589" y="833644"/>
                  </a:cubicBezTo>
                  <a:cubicBezTo>
                    <a:pt x="703829" y="832374"/>
                    <a:pt x="734309" y="881904"/>
                    <a:pt x="757169" y="909844"/>
                  </a:cubicBezTo>
                  <a:cubicBezTo>
                    <a:pt x="780029" y="937784"/>
                    <a:pt x="823209" y="959374"/>
                    <a:pt x="825749" y="1001284"/>
                  </a:cubicBezTo>
                  <a:cubicBezTo>
                    <a:pt x="828289" y="1043194"/>
                    <a:pt x="796539" y="1114314"/>
                    <a:pt x="772409" y="1161304"/>
                  </a:cubicBezTo>
                  <a:cubicBezTo>
                    <a:pt x="748279" y="1208294"/>
                    <a:pt x="716529" y="1276874"/>
                    <a:pt x="680969" y="1283224"/>
                  </a:cubicBezTo>
                  <a:cubicBezTo>
                    <a:pt x="645409" y="1289574"/>
                    <a:pt x="589529" y="1227344"/>
                    <a:pt x="559049" y="1199404"/>
                  </a:cubicBezTo>
                  <a:cubicBezTo>
                    <a:pt x="528569" y="1171464"/>
                    <a:pt x="508249" y="1113044"/>
                    <a:pt x="498089" y="1115584"/>
                  </a:cubicBezTo>
                  <a:cubicBezTo>
                    <a:pt x="487929" y="1118124"/>
                    <a:pt x="522219" y="1194324"/>
                    <a:pt x="498089" y="1214644"/>
                  </a:cubicBezTo>
                  <a:cubicBezTo>
                    <a:pt x="473959" y="1234964"/>
                    <a:pt x="395219" y="1214644"/>
                    <a:pt x="353309" y="1237504"/>
                  </a:cubicBezTo>
                  <a:cubicBezTo>
                    <a:pt x="311399" y="1260364"/>
                    <a:pt x="273299" y="1421654"/>
                    <a:pt x="216149" y="1374664"/>
                  </a:cubicBezTo>
                  <a:close/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B99A055-319D-191C-FE1B-CDAAFAFA066F}"/>
                </a:ext>
              </a:extLst>
            </p:cNvPr>
            <p:cNvSpPr/>
            <p:nvPr/>
          </p:nvSpPr>
          <p:spPr>
            <a:xfrm>
              <a:off x="9254581" y="2385848"/>
              <a:ext cx="2136423" cy="3352863"/>
            </a:xfrm>
            <a:custGeom>
              <a:avLst/>
              <a:gdLst>
                <a:gd name="connsiteX0" fmla="*/ 660691 w 2675743"/>
                <a:gd name="connsiteY0" fmla="*/ 4147697 h 4199262"/>
                <a:gd name="connsiteX1" fmla="*/ 454951 w 2675743"/>
                <a:gd name="connsiteY1" fmla="*/ 3393317 h 4199262"/>
                <a:gd name="connsiteX2" fmla="*/ 523531 w 2675743"/>
                <a:gd name="connsiteY2" fmla="*/ 3256157 h 4199262"/>
                <a:gd name="connsiteX3" fmla="*/ 1163611 w 2675743"/>
                <a:gd name="connsiteY3" fmla="*/ 3187577 h 4199262"/>
                <a:gd name="connsiteX4" fmla="*/ 1262671 w 2675743"/>
                <a:gd name="connsiteY4" fmla="*/ 3179957 h 4199262"/>
                <a:gd name="connsiteX5" fmla="*/ 1285531 w 2675743"/>
                <a:gd name="connsiteY5" fmla="*/ 3713357 h 4199262"/>
                <a:gd name="connsiteX6" fmla="*/ 1186471 w 2675743"/>
                <a:gd name="connsiteY6" fmla="*/ 4124837 h 4199262"/>
                <a:gd name="connsiteX7" fmla="*/ 1095031 w 2675743"/>
                <a:gd name="connsiteY7" fmla="*/ 4147697 h 4199262"/>
                <a:gd name="connsiteX8" fmla="*/ 1399831 w 2675743"/>
                <a:gd name="connsiteY8" fmla="*/ 4094357 h 4199262"/>
                <a:gd name="connsiteX9" fmla="*/ 1620811 w 2675743"/>
                <a:gd name="connsiteY9" fmla="*/ 4086737 h 4199262"/>
                <a:gd name="connsiteX10" fmla="*/ 1476031 w 2675743"/>
                <a:gd name="connsiteY10" fmla="*/ 3736217 h 4199262"/>
                <a:gd name="connsiteX11" fmla="*/ 1399831 w 2675743"/>
                <a:gd name="connsiteY11" fmla="*/ 3256157 h 4199262"/>
                <a:gd name="connsiteX12" fmla="*/ 1338871 w 2675743"/>
                <a:gd name="connsiteY12" fmla="*/ 3309497 h 4199262"/>
                <a:gd name="connsiteX13" fmla="*/ 1453171 w 2675743"/>
                <a:gd name="connsiteY13" fmla="*/ 3324737 h 4199262"/>
                <a:gd name="connsiteX14" fmla="*/ 1582711 w 2675743"/>
                <a:gd name="connsiteY14" fmla="*/ 3263777 h 4199262"/>
                <a:gd name="connsiteX15" fmla="*/ 1613191 w 2675743"/>
                <a:gd name="connsiteY15" fmla="*/ 3187577 h 4199262"/>
                <a:gd name="connsiteX16" fmla="*/ 1544611 w 2675743"/>
                <a:gd name="connsiteY16" fmla="*/ 2875157 h 4199262"/>
                <a:gd name="connsiteX17" fmla="*/ 1392211 w 2675743"/>
                <a:gd name="connsiteY17" fmla="*/ 1518797 h 4199262"/>
                <a:gd name="connsiteX18" fmla="*/ 1338871 w 2675743"/>
                <a:gd name="connsiteY18" fmla="*/ 1572137 h 4199262"/>
                <a:gd name="connsiteX19" fmla="*/ 1216951 w 2675743"/>
                <a:gd name="connsiteY19" fmla="*/ 1732157 h 4199262"/>
                <a:gd name="connsiteX20" fmla="*/ 1384591 w 2675743"/>
                <a:gd name="connsiteY20" fmla="*/ 1747397 h 4199262"/>
                <a:gd name="connsiteX21" fmla="*/ 1437931 w 2675743"/>
                <a:gd name="connsiteY21" fmla="*/ 1686437 h 4199262"/>
                <a:gd name="connsiteX22" fmla="*/ 1575091 w 2675743"/>
                <a:gd name="connsiteY22" fmla="*/ 1678817 h 4199262"/>
                <a:gd name="connsiteX23" fmla="*/ 1689391 w 2675743"/>
                <a:gd name="connsiteY23" fmla="*/ 1457837 h 4199262"/>
                <a:gd name="connsiteX24" fmla="*/ 1689391 w 2675743"/>
                <a:gd name="connsiteY24" fmla="*/ 2166497 h 4199262"/>
                <a:gd name="connsiteX25" fmla="*/ 1910371 w 2675743"/>
                <a:gd name="connsiteY25" fmla="*/ 2753237 h 4199262"/>
                <a:gd name="connsiteX26" fmla="*/ 2024671 w 2675743"/>
                <a:gd name="connsiteY26" fmla="*/ 3065657 h 4199262"/>
                <a:gd name="connsiteX27" fmla="*/ 1963711 w 2675743"/>
                <a:gd name="connsiteY27" fmla="*/ 3088517 h 4199262"/>
                <a:gd name="connsiteX28" fmla="*/ 2184691 w 2675743"/>
                <a:gd name="connsiteY28" fmla="*/ 2997077 h 4199262"/>
                <a:gd name="connsiteX29" fmla="*/ 2352331 w 2675743"/>
                <a:gd name="connsiteY29" fmla="*/ 2920877 h 4199262"/>
                <a:gd name="connsiteX30" fmla="*/ 2428531 w 2675743"/>
                <a:gd name="connsiteY30" fmla="*/ 2859917 h 4199262"/>
                <a:gd name="connsiteX31" fmla="*/ 2177071 w 2675743"/>
                <a:gd name="connsiteY31" fmla="*/ 2501777 h 4199262"/>
                <a:gd name="connsiteX32" fmla="*/ 2131351 w 2675743"/>
                <a:gd name="connsiteY32" fmla="*/ 1854077 h 4199262"/>
                <a:gd name="connsiteX33" fmla="*/ 2154211 w 2675743"/>
                <a:gd name="connsiteY33" fmla="*/ 1503557 h 4199262"/>
                <a:gd name="connsiteX34" fmla="*/ 2062771 w 2675743"/>
                <a:gd name="connsiteY34" fmla="*/ 1457837 h 4199262"/>
                <a:gd name="connsiteX35" fmla="*/ 2131351 w 2675743"/>
                <a:gd name="connsiteY35" fmla="*/ 1648337 h 4199262"/>
                <a:gd name="connsiteX36" fmla="*/ 2207551 w 2675743"/>
                <a:gd name="connsiteY36" fmla="*/ 1610237 h 4199262"/>
                <a:gd name="connsiteX37" fmla="*/ 2481871 w 2675743"/>
                <a:gd name="connsiteY37" fmla="*/ 1084457 h 4199262"/>
                <a:gd name="connsiteX38" fmla="*/ 2634271 w 2675743"/>
                <a:gd name="connsiteY38" fmla="*/ 406277 h 4199262"/>
                <a:gd name="connsiteX39" fmla="*/ 2558071 w 2675743"/>
                <a:gd name="connsiteY39" fmla="*/ 406277 h 4199262"/>
                <a:gd name="connsiteX40" fmla="*/ 2451391 w 2675743"/>
                <a:gd name="connsiteY40" fmla="*/ 375797 h 4199262"/>
                <a:gd name="connsiteX41" fmla="*/ 2497111 w 2675743"/>
                <a:gd name="connsiteY41" fmla="*/ 238637 h 4199262"/>
                <a:gd name="connsiteX42" fmla="*/ 2474251 w 2675743"/>
                <a:gd name="connsiteY42" fmla="*/ 55757 h 4199262"/>
                <a:gd name="connsiteX43" fmla="*/ 2580931 w 2675743"/>
                <a:gd name="connsiteY43" fmla="*/ 55757 h 4199262"/>
                <a:gd name="connsiteX44" fmla="*/ 2573311 w 2675743"/>
                <a:gd name="connsiteY44" fmla="*/ 116717 h 4199262"/>
                <a:gd name="connsiteX45" fmla="*/ 2519971 w 2675743"/>
                <a:gd name="connsiteY45" fmla="*/ 70997 h 4199262"/>
                <a:gd name="connsiteX46" fmla="*/ 2497111 w 2675743"/>
                <a:gd name="connsiteY46" fmla="*/ 10037 h 4199262"/>
                <a:gd name="connsiteX47" fmla="*/ 2672371 w 2675743"/>
                <a:gd name="connsiteY47" fmla="*/ 17657 h 4199262"/>
                <a:gd name="connsiteX48" fmla="*/ 2611411 w 2675743"/>
                <a:gd name="connsiteY48" fmla="*/ 177677 h 4199262"/>
                <a:gd name="connsiteX49" fmla="*/ 2596171 w 2675743"/>
                <a:gd name="connsiteY49" fmla="*/ 299597 h 4199262"/>
                <a:gd name="connsiteX50" fmla="*/ 2512351 w 2675743"/>
                <a:gd name="connsiteY50" fmla="*/ 261497 h 4199262"/>
                <a:gd name="connsiteX51" fmla="*/ 2405671 w 2675743"/>
                <a:gd name="connsiteY51" fmla="*/ 589157 h 4199262"/>
                <a:gd name="connsiteX52" fmla="*/ 2306611 w 2675743"/>
                <a:gd name="connsiteY52" fmla="*/ 962537 h 4199262"/>
                <a:gd name="connsiteX53" fmla="*/ 2238031 w 2675743"/>
                <a:gd name="connsiteY53" fmla="*/ 985397 h 4199262"/>
                <a:gd name="connsiteX54" fmla="*/ 2177071 w 2675743"/>
                <a:gd name="connsiteY54" fmla="*/ 1099697 h 4199262"/>
                <a:gd name="connsiteX55" fmla="*/ 1971331 w 2675743"/>
                <a:gd name="connsiteY55" fmla="*/ 1267337 h 4199262"/>
                <a:gd name="connsiteX56" fmla="*/ 2001811 w 2675743"/>
                <a:gd name="connsiteY56" fmla="*/ 1374017 h 4199262"/>
                <a:gd name="connsiteX57" fmla="*/ 1948471 w 2675743"/>
                <a:gd name="connsiteY57" fmla="*/ 1328297 h 4199262"/>
                <a:gd name="connsiteX58" fmla="*/ 1765591 w 2675743"/>
                <a:gd name="connsiteY58" fmla="*/ 1412117 h 4199262"/>
                <a:gd name="connsiteX59" fmla="*/ 1834171 w 2675743"/>
                <a:gd name="connsiteY59" fmla="*/ 1572137 h 4199262"/>
                <a:gd name="connsiteX60" fmla="*/ 1818931 w 2675743"/>
                <a:gd name="connsiteY60" fmla="*/ 1678817 h 4199262"/>
                <a:gd name="connsiteX61" fmla="*/ 1712251 w 2675743"/>
                <a:gd name="connsiteY61" fmla="*/ 1648337 h 4199262"/>
                <a:gd name="connsiteX62" fmla="*/ 1506511 w 2675743"/>
                <a:gd name="connsiteY62" fmla="*/ 1861697 h 4199262"/>
                <a:gd name="connsiteX63" fmla="*/ 1247431 w 2675743"/>
                <a:gd name="connsiteY63" fmla="*/ 1831217 h 4199262"/>
                <a:gd name="connsiteX64" fmla="*/ 1117891 w 2675743"/>
                <a:gd name="connsiteY64" fmla="*/ 1724537 h 4199262"/>
                <a:gd name="connsiteX65" fmla="*/ 988351 w 2675743"/>
                <a:gd name="connsiteY65" fmla="*/ 1686437 h 4199262"/>
                <a:gd name="connsiteX66" fmla="*/ 1163611 w 2675743"/>
                <a:gd name="connsiteY66" fmla="*/ 1915037 h 4199262"/>
                <a:gd name="connsiteX67" fmla="*/ 1186471 w 2675743"/>
                <a:gd name="connsiteY67" fmla="*/ 2029337 h 4199262"/>
                <a:gd name="connsiteX68" fmla="*/ 1224571 w 2675743"/>
                <a:gd name="connsiteY68" fmla="*/ 1983617 h 4199262"/>
                <a:gd name="connsiteX69" fmla="*/ 1346491 w 2675743"/>
                <a:gd name="connsiteY69" fmla="*/ 1541657 h 4199262"/>
                <a:gd name="connsiteX70" fmla="*/ 1255051 w 2675743"/>
                <a:gd name="connsiteY70" fmla="*/ 1495937 h 4199262"/>
                <a:gd name="connsiteX71" fmla="*/ 1110271 w 2675743"/>
                <a:gd name="connsiteY71" fmla="*/ 1389257 h 4199262"/>
                <a:gd name="connsiteX72" fmla="*/ 950251 w 2675743"/>
                <a:gd name="connsiteY72" fmla="*/ 1107317 h 4199262"/>
                <a:gd name="connsiteX73" fmla="*/ 835951 w 2675743"/>
                <a:gd name="connsiteY73" fmla="*/ 810137 h 4199262"/>
                <a:gd name="connsiteX74" fmla="*/ 729271 w 2675743"/>
                <a:gd name="connsiteY74" fmla="*/ 817757 h 4199262"/>
                <a:gd name="connsiteX75" fmla="*/ 653071 w 2675743"/>
                <a:gd name="connsiteY75" fmla="*/ 825377 h 4199262"/>
                <a:gd name="connsiteX76" fmla="*/ 637831 w 2675743"/>
                <a:gd name="connsiteY76" fmla="*/ 718697 h 4199262"/>
                <a:gd name="connsiteX77" fmla="*/ 797851 w 2675743"/>
                <a:gd name="connsiteY77" fmla="*/ 711077 h 4199262"/>
                <a:gd name="connsiteX78" fmla="*/ 828331 w 2675743"/>
                <a:gd name="connsiteY78" fmla="*/ 741557 h 4199262"/>
                <a:gd name="connsiteX79" fmla="*/ 782611 w 2675743"/>
                <a:gd name="connsiteY79" fmla="*/ 589157 h 4199262"/>
                <a:gd name="connsiteX80" fmla="*/ 774991 w 2675743"/>
                <a:gd name="connsiteY80" fmla="*/ 497717 h 4199262"/>
                <a:gd name="connsiteX81" fmla="*/ 683551 w 2675743"/>
                <a:gd name="connsiteY81" fmla="*/ 581537 h 4199262"/>
                <a:gd name="connsiteX82" fmla="*/ 820711 w 2675743"/>
                <a:gd name="connsiteY82" fmla="*/ 573917 h 4199262"/>
                <a:gd name="connsiteX83" fmla="*/ 797851 w 2675743"/>
                <a:gd name="connsiteY83" fmla="*/ 474857 h 4199262"/>
                <a:gd name="connsiteX84" fmla="*/ 637831 w 2675743"/>
                <a:gd name="connsiteY84" fmla="*/ 451997 h 4199262"/>
                <a:gd name="connsiteX85" fmla="*/ 614971 w 2675743"/>
                <a:gd name="connsiteY85" fmla="*/ 604397 h 4199262"/>
                <a:gd name="connsiteX86" fmla="*/ 675931 w 2675743"/>
                <a:gd name="connsiteY86" fmla="*/ 840617 h 4199262"/>
                <a:gd name="connsiteX87" fmla="*/ 767371 w 2675743"/>
                <a:gd name="connsiteY87" fmla="*/ 1252097 h 4199262"/>
                <a:gd name="connsiteX88" fmla="*/ 835951 w 2675743"/>
                <a:gd name="connsiteY88" fmla="*/ 1297817 h 4199262"/>
                <a:gd name="connsiteX89" fmla="*/ 935011 w 2675743"/>
                <a:gd name="connsiteY89" fmla="*/ 1412117 h 4199262"/>
                <a:gd name="connsiteX90" fmla="*/ 957871 w 2675743"/>
                <a:gd name="connsiteY90" fmla="*/ 1587377 h 4199262"/>
                <a:gd name="connsiteX91" fmla="*/ 1018831 w 2675743"/>
                <a:gd name="connsiteY91" fmla="*/ 1876937 h 4199262"/>
                <a:gd name="connsiteX92" fmla="*/ 1049311 w 2675743"/>
                <a:gd name="connsiteY92" fmla="*/ 1983617 h 4199262"/>
                <a:gd name="connsiteX93" fmla="*/ 896911 w 2675743"/>
                <a:gd name="connsiteY93" fmla="*/ 1899797 h 4199262"/>
                <a:gd name="connsiteX94" fmla="*/ 858811 w 2675743"/>
                <a:gd name="connsiteY94" fmla="*/ 1815977 h 4199262"/>
                <a:gd name="connsiteX95" fmla="*/ 896911 w 2675743"/>
                <a:gd name="connsiteY95" fmla="*/ 1610237 h 4199262"/>
                <a:gd name="connsiteX96" fmla="*/ 813091 w 2675743"/>
                <a:gd name="connsiteY96" fmla="*/ 1457837 h 4199262"/>
                <a:gd name="connsiteX97" fmla="*/ 721651 w 2675743"/>
                <a:gd name="connsiteY97" fmla="*/ 1366397 h 4199262"/>
                <a:gd name="connsiteX98" fmla="*/ 729271 w 2675743"/>
                <a:gd name="connsiteY98" fmla="*/ 1313057 h 4199262"/>
                <a:gd name="connsiteX99" fmla="*/ 752131 w 2675743"/>
                <a:gd name="connsiteY99" fmla="*/ 1427357 h 4199262"/>
                <a:gd name="connsiteX100" fmla="*/ 622591 w 2675743"/>
                <a:gd name="connsiteY100" fmla="*/ 1526417 h 4199262"/>
                <a:gd name="connsiteX101" fmla="*/ 584491 w 2675743"/>
                <a:gd name="connsiteY101" fmla="*/ 1694057 h 4199262"/>
                <a:gd name="connsiteX102" fmla="*/ 614971 w 2675743"/>
                <a:gd name="connsiteY102" fmla="*/ 1823597 h 4199262"/>
                <a:gd name="connsiteX103" fmla="*/ 569251 w 2675743"/>
                <a:gd name="connsiteY103" fmla="*/ 1937897 h 4199262"/>
                <a:gd name="connsiteX104" fmla="*/ 378751 w 2675743"/>
                <a:gd name="connsiteY104" fmla="*/ 1953137 h 4199262"/>
                <a:gd name="connsiteX105" fmla="*/ 355891 w 2675743"/>
                <a:gd name="connsiteY105" fmla="*/ 1930277 h 4199262"/>
                <a:gd name="connsiteX106" fmla="*/ 485431 w 2675743"/>
                <a:gd name="connsiteY106" fmla="*/ 1854077 h 4199262"/>
                <a:gd name="connsiteX107" fmla="*/ 485431 w 2675743"/>
                <a:gd name="connsiteY107" fmla="*/ 1617857 h 4199262"/>
                <a:gd name="connsiteX108" fmla="*/ 508291 w 2675743"/>
                <a:gd name="connsiteY108" fmla="*/ 1404497 h 4199262"/>
                <a:gd name="connsiteX109" fmla="*/ 706411 w 2675743"/>
                <a:gd name="connsiteY109" fmla="*/ 1252097 h 4199262"/>
                <a:gd name="connsiteX110" fmla="*/ 675931 w 2675743"/>
                <a:gd name="connsiteY110" fmla="*/ 1320677 h 4199262"/>
                <a:gd name="connsiteX111" fmla="*/ 546391 w 2675743"/>
                <a:gd name="connsiteY111" fmla="*/ 1396877 h 4199262"/>
                <a:gd name="connsiteX112" fmla="*/ 538771 w 2675743"/>
                <a:gd name="connsiteY112" fmla="*/ 1572137 h 4199262"/>
                <a:gd name="connsiteX113" fmla="*/ 454951 w 2675743"/>
                <a:gd name="connsiteY113" fmla="*/ 1549277 h 4199262"/>
                <a:gd name="connsiteX114" fmla="*/ 355891 w 2675743"/>
                <a:gd name="connsiteY114" fmla="*/ 1335917 h 4199262"/>
                <a:gd name="connsiteX115" fmla="*/ 256831 w 2675743"/>
                <a:gd name="connsiteY115" fmla="*/ 1015877 h 4199262"/>
                <a:gd name="connsiteX116" fmla="*/ 218731 w 2675743"/>
                <a:gd name="connsiteY116" fmla="*/ 985397 h 4199262"/>
                <a:gd name="connsiteX117" fmla="*/ 119671 w 2675743"/>
                <a:gd name="connsiteY117" fmla="*/ 985397 h 4199262"/>
                <a:gd name="connsiteX118" fmla="*/ 81571 w 2675743"/>
                <a:gd name="connsiteY118" fmla="*/ 939677 h 4199262"/>
                <a:gd name="connsiteX119" fmla="*/ 5371 w 2675743"/>
                <a:gd name="connsiteY119" fmla="*/ 756797 h 4199262"/>
                <a:gd name="connsiteX120" fmla="*/ 20611 w 2675743"/>
                <a:gd name="connsiteY120" fmla="*/ 604397 h 4199262"/>
                <a:gd name="connsiteX121" fmla="*/ 134911 w 2675743"/>
                <a:gd name="connsiteY121" fmla="*/ 650117 h 4199262"/>
                <a:gd name="connsiteX122" fmla="*/ 104431 w 2675743"/>
                <a:gd name="connsiteY122" fmla="*/ 711077 h 4199262"/>
                <a:gd name="connsiteX123" fmla="*/ 28231 w 2675743"/>
                <a:gd name="connsiteY123" fmla="*/ 703457 h 4199262"/>
                <a:gd name="connsiteX124" fmla="*/ 134911 w 2675743"/>
                <a:gd name="connsiteY124" fmla="*/ 634877 h 4199262"/>
                <a:gd name="connsiteX125" fmla="*/ 165391 w 2675743"/>
                <a:gd name="connsiteY125" fmla="*/ 772037 h 4199262"/>
                <a:gd name="connsiteX126" fmla="*/ 203491 w 2675743"/>
                <a:gd name="connsiteY126" fmla="*/ 901577 h 4199262"/>
                <a:gd name="connsiteX127" fmla="*/ 226351 w 2675743"/>
                <a:gd name="connsiteY127" fmla="*/ 886337 h 4199262"/>
                <a:gd name="connsiteX128" fmla="*/ 150151 w 2675743"/>
                <a:gd name="connsiteY128" fmla="*/ 848237 h 4199262"/>
                <a:gd name="connsiteX129" fmla="*/ 66331 w 2675743"/>
                <a:gd name="connsiteY129" fmla="*/ 893957 h 4199262"/>
                <a:gd name="connsiteX130" fmla="*/ 142531 w 2675743"/>
                <a:gd name="connsiteY130" fmla="*/ 1084457 h 4199262"/>
                <a:gd name="connsiteX131" fmla="*/ 241591 w 2675743"/>
                <a:gd name="connsiteY131" fmla="*/ 1579757 h 4199262"/>
                <a:gd name="connsiteX132" fmla="*/ 401611 w 2675743"/>
                <a:gd name="connsiteY132" fmla="*/ 2158877 h 4199262"/>
                <a:gd name="connsiteX133" fmla="*/ 500671 w 2675743"/>
                <a:gd name="connsiteY133" fmla="*/ 2120777 h 4199262"/>
                <a:gd name="connsiteX134" fmla="*/ 614971 w 2675743"/>
                <a:gd name="connsiteY134" fmla="*/ 2296037 h 4199262"/>
                <a:gd name="connsiteX135" fmla="*/ 698791 w 2675743"/>
                <a:gd name="connsiteY135" fmla="*/ 2677037 h 4199262"/>
                <a:gd name="connsiteX136" fmla="*/ 630211 w 2675743"/>
                <a:gd name="connsiteY136" fmla="*/ 2981837 h 4199262"/>
                <a:gd name="connsiteX137" fmla="*/ 774991 w 2675743"/>
                <a:gd name="connsiteY137" fmla="*/ 2981837 h 4199262"/>
                <a:gd name="connsiteX138" fmla="*/ 714031 w 2675743"/>
                <a:gd name="connsiteY138" fmla="*/ 3080897 h 4199262"/>
                <a:gd name="connsiteX139" fmla="*/ 1041691 w 2675743"/>
                <a:gd name="connsiteY139" fmla="*/ 3088517 h 4199262"/>
                <a:gd name="connsiteX140" fmla="*/ 835951 w 2675743"/>
                <a:gd name="connsiteY140" fmla="*/ 3317117 h 4199262"/>
                <a:gd name="connsiteX141" fmla="*/ 919771 w 2675743"/>
                <a:gd name="connsiteY141" fmla="*/ 3294257 h 4199262"/>
                <a:gd name="connsiteX142" fmla="*/ 835951 w 2675743"/>
                <a:gd name="connsiteY142" fmla="*/ 3484757 h 4199262"/>
                <a:gd name="connsiteX143" fmla="*/ 881671 w 2675743"/>
                <a:gd name="connsiteY143" fmla="*/ 4071497 h 4199262"/>
                <a:gd name="connsiteX144" fmla="*/ 881671 w 2675743"/>
                <a:gd name="connsiteY144" fmla="*/ 4117217 h 4199262"/>
                <a:gd name="connsiteX145" fmla="*/ 744511 w 2675743"/>
                <a:gd name="connsiteY145" fmla="*/ 4132457 h 4199262"/>
                <a:gd name="connsiteX146" fmla="*/ 660691 w 2675743"/>
                <a:gd name="connsiteY146" fmla="*/ 4147697 h 419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2675743" h="4199262">
                  <a:moveTo>
                    <a:pt x="660691" y="4147697"/>
                  </a:moveTo>
                  <a:cubicBezTo>
                    <a:pt x="612431" y="4024507"/>
                    <a:pt x="477811" y="3541907"/>
                    <a:pt x="454951" y="3393317"/>
                  </a:cubicBezTo>
                  <a:cubicBezTo>
                    <a:pt x="432091" y="3244727"/>
                    <a:pt x="405421" y="3290447"/>
                    <a:pt x="523531" y="3256157"/>
                  </a:cubicBezTo>
                  <a:cubicBezTo>
                    <a:pt x="641641" y="3221867"/>
                    <a:pt x="1040421" y="3200277"/>
                    <a:pt x="1163611" y="3187577"/>
                  </a:cubicBezTo>
                  <a:cubicBezTo>
                    <a:pt x="1286801" y="3174877"/>
                    <a:pt x="1242351" y="3092327"/>
                    <a:pt x="1262671" y="3179957"/>
                  </a:cubicBezTo>
                  <a:cubicBezTo>
                    <a:pt x="1282991" y="3267587"/>
                    <a:pt x="1298231" y="3555877"/>
                    <a:pt x="1285531" y="3713357"/>
                  </a:cubicBezTo>
                  <a:cubicBezTo>
                    <a:pt x="1272831" y="3870837"/>
                    <a:pt x="1218221" y="4052447"/>
                    <a:pt x="1186471" y="4124837"/>
                  </a:cubicBezTo>
                  <a:cubicBezTo>
                    <a:pt x="1154721" y="4197227"/>
                    <a:pt x="1059471" y="4152777"/>
                    <a:pt x="1095031" y="4147697"/>
                  </a:cubicBezTo>
                  <a:cubicBezTo>
                    <a:pt x="1130591" y="4142617"/>
                    <a:pt x="1312201" y="4104517"/>
                    <a:pt x="1399831" y="4094357"/>
                  </a:cubicBezTo>
                  <a:cubicBezTo>
                    <a:pt x="1487461" y="4084197"/>
                    <a:pt x="1608111" y="4146427"/>
                    <a:pt x="1620811" y="4086737"/>
                  </a:cubicBezTo>
                  <a:cubicBezTo>
                    <a:pt x="1633511" y="4027047"/>
                    <a:pt x="1512861" y="3874647"/>
                    <a:pt x="1476031" y="3736217"/>
                  </a:cubicBezTo>
                  <a:cubicBezTo>
                    <a:pt x="1439201" y="3597787"/>
                    <a:pt x="1422691" y="3327277"/>
                    <a:pt x="1399831" y="3256157"/>
                  </a:cubicBezTo>
                  <a:cubicBezTo>
                    <a:pt x="1376971" y="3185037"/>
                    <a:pt x="1329981" y="3298067"/>
                    <a:pt x="1338871" y="3309497"/>
                  </a:cubicBezTo>
                  <a:cubicBezTo>
                    <a:pt x="1347761" y="3320927"/>
                    <a:pt x="1412531" y="3332357"/>
                    <a:pt x="1453171" y="3324737"/>
                  </a:cubicBezTo>
                  <a:cubicBezTo>
                    <a:pt x="1493811" y="3317117"/>
                    <a:pt x="1556041" y="3286637"/>
                    <a:pt x="1582711" y="3263777"/>
                  </a:cubicBezTo>
                  <a:cubicBezTo>
                    <a:pt x="1609381" y="3240917"/>
                    <a:pt x="1619541" y="3252347"/>
                    <a:pt x="1613191" y="3187577"/>
                  </a:cubicBezTo>
                  <a:cubicBezTo>
                    <a:pt x="1606841" y="3122807"/>
                    <a:pt x="1581441" y="3153287"/>
                    <a:pt x="1544611" y="2875157"/>
                  </a:cubicBezTo>
                  <a:cubicBezTo>
                    <a:pt x="1507781" y="2597027"/>
                    <a:pt x="1426501" y="1735967"/>
                    <a:pt x="1392211" y="1518797"/>
                  </a:cubicBezTo>
                  <a:cubicBezTo>
                    <a:pt x="1357921" y="1301627"/>
                    <a:pt x="1368081" y="1536577"/>
                    <a:pt x="1338871" y="1572137"/>
                  </a:cubicBezTo>
                  <a:cubicBezTo>
                    <a:pt x="1309661" y="1607697"/>
                    <a:pt x="1209331" y="1702947"/>
                    <a:pt x="1216951" y="1732157"/>
                  </a:cubicBezTo>
                  <a:cubicBezTo>
                    <a:pt x="1224571" y="1761367"/>
                    <a:pt x="1347761" y="1755017"/>
                    <a:pt x="1384591" y="1747397"/>
                  </a:cubicBezTo>
                  <a:cubicBezTo>
                    <a:pt x="1421421" y="1739777"/>
                    <a:pt x="1406181" y="1697867"/>
                    <a:pt x="1437931" y="1686437"/>
                  </a:cubicBezTo>
                  <a:cubicBezTo>
                    <a:pt x="1469681" y="1675007"/>
                    <a:pt x="1533181" y="1716917"/>
                    <a:pt x="1575091" y="1678817"/>
                  </a:cubicBezTo>
                  <a:cubicBezTo>
                    <a:pt x="1617001" y="1640717"/>
                    <a:pt x="1670341" y="1376557"/>
                    <a:pt x="1689391" y="1457837"/>
                  </a:cubicBezTo>
                  <a:cubicBezTo>
                    <a:pt x="1708441" y="1539117"/>
                    <a:pt x="1652561" y="1950597"/>
                    <a:pt x="1689391" y="2166497"/>
                  </a:cubicBezTo>
                  <a:cubicBezTo>
                    <a:pt x="1726221" y="2382397"/>
                    <a:pt x="1854491" y="2603377"/>
                    <a:pt x="1910371" y="2753237"/>
                  </a:cubicBezTo>
                  <a:cubicBezTo>
                    <a:pt x="1966251" y="2903097"/>
                    <a:pt x="2015781" y="3009777"/>
                    <a:pt x="2024671" y="3065657"/>
                  </a:cubicBezTo>
                  <a:cubicBezTo>
                    <a:pt x="2033561" y="3121537"/>
                    <a:pt x="1937041" y="3099947"/>
                    <a:pt x="1963711" y="3088517"/>
                  </a:cubicBezTo>
                  <a:cubicBezTo>
                    <a:pt x="1990381" y="3077087"/>
                    <a:pt x="2119921" y="3025017"/>
                    <a:pt x="2184691" y="2997077"/>
                  </a:cubicBezTo>
                  <a:cubicBezTo>
                    <a:pt x="2249461" y="2969137"/>
                    <a:pt x="2311691" y="2943737"/>
                    <a:pt x="2352331" y="2920877"/>
                  </a:cubicBezTo>
                  <a:cubicBezTo>
                    <a:pt x="2392971" y="2898017"/>
                    <a:pt x="2457741" y="2929767"/>
                    <a:pt x="2428531" y="2859917"/>
                  </a:cubicBezTo>
                  <a:cubicBezTo>
                    <a:pt x="2399321" y="2790067"/>
                    <a:pt x="2226601" y="2669417"/>
                    <a:pt x="2177071" y="2501777"/>
                  </a:cubicBezTo>
                  <a:cubicBezTo>
                    <a:pt x="2127541" y="2334137"/>
                    <a:pt x="2135161" y="2020447"/>
                    <a:pt x="2131351" y="1854077"/>
                  </a:cubicBezTo>
                  <a:cubicBezTo>
                    <a:pt x="2127541" y="1687707"/>
                    <a:pt x="2165641" y="1569597"/>
                    <a:pt x="2154211" y="1503557"/>
                  </a:cubicBezTo>
                  <a:cubicBezTo>
                    <a:pt x="2142781" y="1437517"/>
                    <a:pt x="2066581" y="1433707"/>
                    <a:pt x="2062771" y="1457837"/>
                  </a:cubicBezTo>
                  <a:cubicBezTo>
                    <a:pt x="2058961" y="1481967"/>
                    <a:pt x="2107221" y="1622937"/>
                    <a:pt x="2131351" y="1648337"/>
                  </a:cubicBezTo>
                  <a:cubicBezTo>
                    <a:pt x="2155481" y="1673737"/>
                    <a:pt x="2149131" y="1704217"/>
                    <a:pt x="2207551" y="1610237"/>
                  </a:cubicBezTo>
                  <a:cubicBezTo>
                    <a:pt x="2265971" y="1516257"/>
                    <a:pt x="2410751" y="1285117"/>
                    <a:pt x="2481871" y="1084457"/>
                  </a:cubicBezTo>
                  <a:cubicBezTo>
                    <a:pt x="2552991" y="883797"/>
                    <a:pt x="2621571" y="519307"/>
                    <a:pt x="2634271" y="406277"/>
                  </a:cubicBezTo>
                  <a:cubicBezTo>
                    <a:pt x="2646971" y="293247"/>
                    <a:pt x="2588551" y="411357"/>
                    <a:pt x="2558071" y="406277"/>
                  </a:cubicBezTo>
                  <a:cubicBezTo>
                    <a:pt x="2527591" y="401197"/>
                    <a:pt x="2461551" y="403737"/>
                    <a:pt x="2451391" y="375797"/>
                  </a:cubicBezTo>
                  <a:cubicBezTo>
                    <a:pt x="2441231" y="347857"/>
                    <a:pt x="2493301" y="291977"/>
                    <a:pt x="2497111" y="238637"/>
                  </a:cubicBezTo>
                  <a:cubicBezTo>
                    <a:pt x="2500921" y="185297"/>
                    <a:pt x="2460281" y="86237"/>
                    <a:pt x="2474251" y="55757"/>
                  </a:cubicBezTo>
                  <a:cubicBezTo>
                    <a:pt x="2488221" y="25277"/>
                    <a:pt x="2564421" y="45597"/>
                    <a:pt x="2580931" y="55757"/>
                  </a:cubicBezTo>
                  <a:cubicBezTo>
                    <a:pt x="2597441" y="65917"/>
                    <a:pt x="2583471" y="114177"/>
                    <a:pt x="2573311" y="116717"/>
                  </a:cubicBezTo>
                  <a:cubicBezTo>
                    <a:pt x="2563151" y="119257"/>
                    <a:pt x="2532671" y="88777"/>
                    <a:pt x="2519971" y="70997"/>
                  </a:cubicBezTo>
                  <a:cubicBezTo>
                    <a:pt x="2507271" y="53217"/>
                    <a:pt x="2471711" y="18927"/>
                    <a:pt x="2497111" y="10037"/>
                  </a:cubicBezTo>
                  <a:cubicBezTo>
                    <a:pt x="2522511" y="1147"/>
                    <a:pt x="2653321" y="-10283"/>
                    <a:pt x="2672371" y="17657"/>
                  </a:cubicBezTo>
                  <a:cubicBezTo>
                    <a:pt x="2691421" y="45597"/>
                    <a:pt x="2624111" y="130687"/>
                    <a:pt x="2611411" y="177677"/>
                  </a:cubicBezTo>
                  <a:cubicBezTo>
                    <a:pt x="2598711" y="224667"/>
                    <a:pt x="2612681" y="285627"/>
                    <a:pt x="2596171" y="299597"/>
                  </a:cubicBezTo>
                  <a:cubicBezTo>
                    <a:pt x="2579661" y="313567"/>
                    <a:pt x="2544101" y="213237"/>
                    <a:pt x="2512351" y="261497"/>
                  </a:cubicBezTo>
                  <a:cubicBezTo>
                    <a:pt x="2480601" y="309757"/>
                    <a:pt x="2439961" y="472317"/>
                    <a:pt x="2405671" y="589157"/>
                  </a:cubicBezTo>
                  <a:cubicBezTo>
                    <a:pt x="2371381" y="705997"/>
                    <a:pt x="2334551" y="896497"/>
                    <a:pt x="2306611" y="962537"/>
                  </a:cubicBezTo>
                  <a:cubicBezTo>
                    <a:pt x="2278671" y="1028577"/>
                    <a:pt x="2259621" y="962537"/>
                    <a:pt x="2238031" y="985397"/>
                  </a:cubicBezTo>
                  <a:cubicBezTo>
                    <a:pt x="2216441" y="1008257"/>
                    <a:pt x="2221521" y="1052707"/>
                    <a:pt x="2177071" y="1099697"/>
                  </a:cubicBezTo>
                  <a:cubicBezTo>
                    <a:pt x="2132621" y="1146687"/>
                    <a:pt x="2000541" y="1221617"/>
                    <a:pt x="1971331" y="1267337"/>
                  </a:cubicBezTo>
                  <a:cubicBezTo>
                    <a:pt x="1942121" y="1313057"/>
                    <a:pt x="2005621" y="1363857"/>
                    <a:pt x="2001811" y="1374017"/>
                  </a:cubicBezTo>
                  <a:cubicBezTo>
                    <a:pt x="1998001" y="1384177"/>
                    <a:pt x="1987841" y="1321947"/>
                    <a:pt x="1948471" y="1328297"/>
                  </a:cubicBezTo>
                  <a:cubicBezTo>
                    <a:pt x="1909101" y="1334647"/>
                    <a:pt x="1784641" y="1371477"/>
                    <a:pt x="1765591" y="1412117"/>
                  </a:cubicBezTo>
                  <a:cubicBezTo>
                    <a:pt x="1746541" y="1452757"/>
                    <a:pt x="1825281" y="1527687"/>
                    <a:pt x="1834171" y="1572137"/>
                  </a:cubicBezTo>
                  <a:cubicBezTo>
                    <a:pt x="1843061" y="1616587"/>
                    <a:pt x="1839251" y="1666117"/>
                    <a:pt x="1818931" y="1678817"/>
                  </a:cubicBezTo>
                  <a:cubicBezTo>
                    <a:pt x="1798611" y="1691517"/>
                    <a:pt x="1764321" y="1617857"/>
                    <a:pt x="1712251" y="1648337"/>
                  </a:cubicBezTo>
                  <a:cubicBezTo>
                    <a:pt x="1660181" y="1678817"/>
                    <a:pt x="1583981" y="1831217"/>
                    <a:pt x="1506511" y="1861697"/>
                  </a:cubicBezTo>
                  <a:cubicBezTo>
                    <a:pt x="1429041" y="1892177"/>
                    <a:pt x="1312201" y="1854077"/>
                    <a:pt x="1247431" y="1831217"/>
                  </a:cubicBezTo>
                  <a:cubicBezTo>
                    <a:pt x="1182661" y="1808357"/>
                    <a:pt x="1161071" y="1748667"/>
                    <a:pt x="1117891" y="1724537"/>
                  </a:cubicBezTo>
                  <a:cubicBezTo>
                    <a:pt x="1074711" y="1700407"/>
                    <a:pt x="980731" y="1654687"/>
                    <a:pt x="988351" y="1686437"/>
                  </a:cubicBezTo>
                  <a:cubicBezTo>
                    <a:pt x="995971" y="1718187"/>
                    <a:pt x="1130591" y="1857887"/>
                    <a:pt x="1163611" y="1915037"/>
                  </a:cubicBezTo>
                  <a:cubicBezTo>
                    <a:pt x="1196631" y="1972187"/>
                    <a:pt x="1176311" y="2017907"/>
                    <a:pt x="1186471" y="2029337"/>
                  </a:cubicBezTo>
                  <a:cubicBezTo>
                    <a:pt x="1196631" y="2040767"/>
                    <a:pt x="1197901" y="2064897"/>
                    <a:pt x="1224571" y="1983617"/>
                  </a:cubicBezTo>
                  <a:cubicBezTo>
                    <a:pt x="1251241" y="1902337"/>
                    <a:pt x="1341411" y="1622937"/>
                    <a:pt x="1346491" y="1541657"/>
                  </a:cubicBezTo>
                  <a:cubicBezTo>
                    <a:pt x="1351571" y="1460377"/>
                    <a:pt x="1294421" y="1521337"/>
                    <a:pt x="1255051" y="1495937"/>
                  </a:cubicBezTo>
                  <a:cubicBezTo>
                    <a:pt x="1215681" y="1470537"/>
                    <a:pt x="1161071" y="1454027"/>
                    <a:pt x="1110271" y="1389257"/>
                  </a:cubicBezTo>
                  <a:cubicBezTo>
                    <a:pt x="1059471" y="1324487"/>
                    <a:pt x="995971" y="1203837"/>
                    <a:pt x="950251" y="1107317"/>
                  </a:cubicBezTo>
                  <a:cubicBezTo>
                    <a:pt x="904531" y="1010797"/>
                    <a:pt x="872781" y="858397"/>
                    <a:pt x="835951" y="810137"/>
                  </a:cubicBezTo>
                  <a:cubicBezTo>
                    <a:pt x="799121" y="761877"/>
                    <a:pt x="759751" y="815217"/>
                    <a:pt x="729271" y="817757"/>
                  </a:cubicBezTo>
                  <a:cubicBezTo>
                    <a:pt x="698791" y="820297"/>
                    <a:pt x="668311" y="841887"/>
                    <a:pt x="653071" y="825377"/>
                  </a:cubicBezTo>
                  <a:cubicBezTo>
                    <a:pt x="637831" y="808867"/>
                    <a:pt x="613701" y="737747"/>
                    <a:pt x="637831" y="718697"/>
                  </a:cubicBezTo>
                  <a:cubicBezTo>
                    <a:pt x="661961" y="699647"/>
                    <a:pt x="797851" y="711077"/>
                    <a:pt x="797851" y="711077"/>
                  </a:cubicBezTo>
                  <a:cubicBezTo>
                    <a:pt x="829601" y="714887"/>
                    <a:pt x="830871" y="761877"/>
                    <a:pt x="828331" y="741557"/>
                  </a:cubicBezTo>
                  <a:cubicBezTo>
                    <a:pt x="825791" y="721237"/>
                    <a:pt x="791501" y="629797"/>
                    <a:pt x="782611" y="589157"/>
                  </a:cubicBezTo>
                  <a:cubicBezTo>
                    <a:pt x="773721" y="548517"/>
                    <a:pt x="791501" y="498987"/>
                    <a:pt x="774991" y="497717"/>
                  </a:cubicBezTo>
                  <a:cubicBezTo>
                    <a:pt x="758481" y="496447"/>
                    <a:pt x="675931" y="568837"/>
                    <a:pt x="683551" y="581537"/>
                  </a:cubicBezTo>
                  <a:cubicBezTo>
                    <a:pt x="691171" y="594237"/>
                    <a:pt x="801661" y="591697"/>
                    <a:pt x="820711" y="573917"/>
                  </a:cubicBezTo>
                  <a:cubicBezTo>
                    <a:pt x="839761" y="556137"/>
                    <a:pt x="828331" y="495177"/>
                    <a:pt x="797851" y="474857"/>
                  </a:cubicBezTo>
                  <a:cubicBezTo>
                    <a:pt x="767371" y="454537"/>
                    <a:pt x="668311" y="430407"/>
                    <a:pt x="637831" y="451997"/>
                  </a:cubicBezTo>
                  <a:cubicBezTo>
                    <a:pt x="607351" y="473587"/>
                    <a:pt x="608621" y="539627"/>
                    <a:pt x="614971" y="604397"/>
                  </a:cubicBezTo>
                  <a:cubicBezTo>
                    <a:pt x="621321" y="669167"/>
                    <a:pt x="650531" y="732667"/>
                    <a:pt x="675931" y="840617"/>
                  </a:cubicBezTo>
                  <a:cubicBezTo>
                    <a:pt x="701331" y="948567"/>
                    <a:pt x="740701" y="1175897"/>
                    <a:pt x="767371" y="1252097"/>
                  </a:cubicBezTo>
                  <a:cubicBezTo>
                    <a:pt x="794041" y="1328297"/>
                    <a:pt x="808011" y="1271147"/>
                    <a:pt x="835951" y="1297817"/>
                  </a:cubicBezTo>
                  <a:cubicBezTo>
                    <a:pt x="863891" y="1324487"/>
                    <a:pt x="914691" y="1363857"/>
                    <a:pt x="935011" y="1412117"/>
                  </a:cubicBezTo>
                  <a:cubicBezTo>
                    <a:pt x="955331" y="1460377"/>
                    <a:pt x="943901" y="1509907"/>
                    <a:pt x="957871" y="1587377"/>
                  </a:cubicBezTo>
                  <a:cubicBezTo>
                    <a:pt x="971841" y="1664847"/>
                    <a:pt x="1003591" y="1810897"/>
                    <a:pt x="1018831" y="1876937"/>
                  </a:cubicBezTo>
                  <a:cubicBezTo>
                    <a:pt x="1034071" y="1942977"/>
                    <a:pt x="1069631" y="1979807"/>
                    <a:pt x="1049311" y="1983617"/>
                  </a:cubicBezTo>
                  <a:cubicBezTo>
                    <a:pt x="1028991" y="1987427"/>
                    <a:pt x="928661" y="1927737"/>
                    <a:pt x="896911" y="1899797"/>
                  </a:cubicBezTo>
                  <a:cubicBezTo>
                    <a:pt x="865161" y="1871857"/>
                    <a:pt x="858811" y="1864237"/>
                    <a:pt x="858811" y="1815977"/>
                  </a:cubicBezTo>
                  <a:cubicBezTo>
                    <a:pt x="858811" y="1767717"/>
                    <a:pt x="904531" y="1669927"/>
                    <a:pt x="896911" y="1610237"/>
                  </a:cubicBezTo>
                  <a:cubicBezTo>
                    <a:pt x="889291" y="1550547"/>
                    <a:pt x="842301" y="1498477"/>
                    <a:pt x="813091" y="1457837"/>
                  </a:cubicBezTo>
                  <a:cubicBezTo>
                    <a:pt x="783881" y="1417197"/>
                    <a:pt x="735621" y="1390527"/>
                    <a:pt x="721651" y="1366397"/>
                  </a:cubicBezTo>
                  <a:cubicBezTo>
                    <a:pt x="707681" y="1342267"/>
                    <a:pt x="724191" y="1302897"/>
                    <a:pt x="729271" y="1313057"/>
                  </a:cubicBezTo>
                  <a:cubicBezTo>
                    <a:pt x="734351" y="1323217"/>
                    <a:pt x="769911" y="1391797"/>
                    <a:pt x="752131" y="1427357"/>
                  </a:cubicBezTo>
                  <a:cubicBezTo>
                    <a:pt x="734351" y="1462917"/>
                    <a:pt x="650531" y="1481967"/>
                    <a:pt x="622591" y="1526417"/>
                  </a:cubicBezTo>
                  <a:cubicBezTo>
                    <a:pt x="594651" y="1570867"/>
                    <a:pt x="585761" y="1644527"/>
                    <a:pt x="584491" y="1694057"/>
                  </a:cubicBezTo>
                  <a:cubicBezTo>
                    <a:pt x="583221" y="1743587"/>
                    <a:pt x="617511" y="1782957"/>
                    <a:pt x="614971" y="1823597"/>
                  </a:cubicBezTo>
                  <a:cubicBezTo>
                    <a:pt x="612431" y="1864237"/>
                    <a:pt x="608621" y="1916307"/>
                    <a:pt x="569251" y="1937897"/>
                  </a:cubicBezTo>
                  <a:cubicBezTo>
                    <a:pt x="529881" y="1959487"/>
                    <a:pt x="414311" y="1954407"/>
                    <a:pt x="378751" y="1953137"/>
                  </a:cubicBezTo>
                  <a:cubicBezTo>
                    <a:pt x="343191" y="1951867"/>
                    <a:pt x="338111" y="1946787"/>
                    <a:pt x="355891" y="1930277"/>
                  </a:cubicBezTo>
                  <a:cubicBezTo>
                    <a:pt x="373671" y="1913767"/>
                    <a:pt x="463841" y="1906147"/>
                    <a:pt x="485431" y="1854077"/>
                  </a:cubicBezTo>
                  <a:cubicBezTo>
                    <a:pt x="507021" y="1802007"/>
                    <a:pt x="481621" y="1692787"/>
                    <a:pt x="485431" y="1617857"/>
                  </a:cubicBezTo>
                  <a:cubicBezTo>
                    <a:pt x="489241" y="1542927"/>
                    <a:pt x="471461" y="1465457"/>
                    <a:pt x="508291" y="1404497"/>
                  </a:cubicBezTo>
                  <a:cubicBezTo>
                    <a:pt x="545121" y="1343537"/>
                    <a:pt x="678471" y="1266067"/>
                    <a:pt x="706411" y="1252097"/>
                  </a:cubicBezTo>
                  <a:cubicBezTo>
                    <a:pt x="734351" y="1238127"/>
                    <a:pt x="702601" y="1296547"/>
                    <a:pt x="675931" y="1320677"/>
                  </a:cubicBezTo>
                  <a:cubicBezTo>
                    <a:pt x="649261" y="1344807"/>
                    <a:pt x="569251" y="1354967"/>
                    <a:pt x="546391" y="1396877"/>
                  </a:cubicBezTo>
                  <a:cubicBezTo>
                    <a:pt x="523531" y="1438787"/>
                    <a:pt x="554011" y="1546737"/>
                    <a:pt x="538771" y="1572137"/>
                  </a:cubicBezTo>
                  <a:cubicBezTo>
                    <a:pt x="523531" y="1597537"/>
                    <a:pt x="485431" y="1588647"/>
                    <a:pt x="454951" y="1549277"/>
                  </a:cubicBezTo>
                  <a:cubicBezTo>
                    <a:pt x="424471" y="1509907"/>
                    <a:pt x="388911" y="1424817"/>
                    <a:pt x="355891" y="1335917"/>
                  </a:cubicBezTo>
                  <a:cubicBezTo>
                    <a:pt x="322871" y="1247017"/>
                    <a:pt x="256831" y="1015877"/>
                    <a:pt x="256831" y="1015877"/>
                  </a:cubicBezTo>
                  <a:cubicBezTo>
                    <a:pt x="233971" y="957457"/>
                    <a:pt x="241591" y="990477"/>
                    <a:pt x="218731" y="985397"/>
                  </a:cubicBezTo>
                  <a:cubicBezTo>
                    <a:pt x="195871" y="980317"/>
                    <a:pt x="142531" y="993017"/>
                    <a:pt x="119671" y="985397"/>
                  </a:cubicBezTo>
                  <a:cubicBezTo>
                    <a:pt x="96811" y="977777"/>
                    <a:pt x="100621" y="977777"/>
                    <a:pt x="81571" y="939677"/>
                  </a:cubicBezTo>
                  <a:cubicBezTo>
                    <a:pt x="62521" y="901577"/>
                    <a:pt x="15531" y="812677"/>
                    <a:pt x="5371" y="756797"/>
                  </a:cubicBezTo>
                  <a:cubicBezTo>
                    <a:pt x="-4789" y="700917"/>
                    <a:pt x="-979" y="622177"/>
                    <a:pt x="20611" y="604397"/>
                  </a:cubicBezTo>
                  <a:cubicBezTo>
                    <a:pt x="42201" y="586617"/>
                    <a:pt x="120941" y="632337"/>
                    <a:pt x="134911" y="650117"/>
                  </a:cubicBezTo>
                  <a:cubicBezTo>
                    <a:pt x="148881" y="667897"/>
                    <a:pt x="122211" y="702187"/>
                    <a:pt x="104431" y="711077"/>
                  </a:cubicBezTo>
                  <a:cubicBezTo>
                    <a:pt x="86651" y="719967"/>
                    <a:pt x="23151" y="716157"/>
                    <a:pt x="28231" y="703457"/>
                  </a:cubicBezTo>
                  <a:cubicBezTo>
                    <a:pt x="33311" y="690757"/>
                    <a:pt x="112051" y="623447"/>
                    <a:pt x="134911" y="634877"/>
                  </a:cubicBezTo>
                  <a:cubicBezTo>
                    <a:pt x="157771" y="646307"/>
                    <a:pt x="153961" y="727587"/>
                    <a:pt x="165391" y="772037"/>
                  </a:cubicBezTo>
                  <a:cubicBezTo>
                    <a:pt x="176821" y="816487"/>
                    <a:pt x="203491" y="901577"/>
                    <a:pt x="203491" y="901577"/>
                  </a:cubicBezTo>
                  <a:cubicBezTo>
                    <a:pt x="213651" y="920627"/>
                    <a:pt x="235241" y="895227"/>
                    <a:pt x="226351" y="886337"/>
                  </a:cubicBezTo>
                  <a:cubicBezTo>
                    <a:pt x="217461" y="877447"/>
                    <a:pt x="176821" y="846967"/>
                    <a:pt x="150151" y="848237"/>
                  </a:cubicBezTo>
                  <a:cubicBezTo>
                    <a:pt x="123481" y="849507"/>
                    <a:pt x="67601" y="854587"/>
                    <a:pt x="66331" y="893957"/>
                  </a:cubicBezTo>
                  <a:cubicBezTo>
                    <a:pt x="65061" y="933327"/>
                    <a:pt x="113321" y="970157"/>
                    <a:pt x="142531" y="1084457"/>
                  </a:cubicBezTo>
                  <a:cubicBezTo>
                    <a:pt x="171741" y="1198757"/>
                    <a:pt x="198411" y="1400687"/>
                    <a:pt x="241591" y="1579757"/>
                  </a:cubicBezTo>
                  <a:cubicBezTo>
                    <a:pt x="284771" y="1758827"/>
                    <a:pt x="358431" y="2068707"/>
                    <a:pt x="401611" y="2158877"/>
                  </a:cubicBezTo>
                  <a:cubicBezTo>
                    <a:pt x="444791" y="2249047"/>
                    <a:pt x="465111" y="2097917"/>
                    <a:pt x="500671" y="2120777"/>
                  </a:cubicBezTo>
                  <a:cubicBezTo>
                    <a:pt x="536231" y="2143637"/>
                    <a:pt x="581951" y="2203327"/>
                    <a:pt x="614971" y="2296037"/>
                  </a:cubicBezTo>
                  <a:cubicBezTo>
                    <a:pt x="647991" y="2388747"/>
                    <a:pt x="696251" y="2562737"/>
                    <a:pt x="698791" y="2677037"/>
                  </a:cubicBezTo>
                  <a:cubicBezTo>
                    <a:pt x="701331" y="2791337"/>
                    <a:pt x="617511" y="2931037"/>
                    <a:pt x="630211" y="2981837"/>
                  </a:cubicBezTo>
                  <a:cubicBezTo>
                    <a:pt x="642911" y="3032637"/>
                    <a:pt x="761021" y="2965327"/>
                    <a:pt x="774991" y="2981837"/>
                  </a:cubicBezTo>
                  <a:cubicBezTo>
                    <a:pt x="788961" y="2998347"/>
                    <a:pt x="669581" y="3063117"/>
                    <a:pt x="714031" y="3080897"/>
                  </a:cubicBezTo>
                  <a:cubicBezTo>
                    <a:pt x="758481" y="3098677"/>
                    <a:pt x="1021371" y="3049147"/>
                    <a:pt x="1041691" y="3088517"/>
                  </a:cubicBezTo>
                  <a:cubicBezTo>
                    <a:pt x="1062011" y="3127887"/>
                    <a:pt x="856271" y="3282827"/>
                    <a:pt x="835951" y="3317117"/>
                  </a:cubicBezTo>
                  <a:cubicBezTo>
                    <a:pt x="815631" y="3351407"/>
                    <a:pt x="919771" y="3266317"/>
                    <a:pt x="919771" y="3294257"/>
                  </a:cubicBezTo>
                  <a:cubicBezTo>
                    <a:pt x="919771" y="3322197"/>
                    <a:pt x="842301" y="3355217"/>
                    <a:pt x="835951" y="3484757"/>
                  </a:cubicBezTo>
                  <a:cubicBezTo>
                    <a:pt x="829601" y="3614297"/>
                    <a:pt x="874051" y="3966087"/>
                    <a:pt x="881671" y="4071497"/>
                  </a:cubicBezTo>
                  <a:cubicBezTo>
                    <a:pt x="889291" y="4176907"/>
                    <a:pt x="904531" y="4107057"/>
                    <a:pt x="881671" y="4117217"/>
                  </a:cubicBezTo>
                  <a:cubicBezTo>
                    <a:pt x="858811" y="4127377"/>
                    <a:pt x="781341" y="4129917"/>
                    <a:pt x="744511" y="4132457"/>
                  </a:cubicBezTo>
                  <a:cubicBezTo>
                    <a:pt x="707681" y="4134997"/>
                    <a:pt x="708951" y="4270887"/>
                    <a:pt x="660691" y="4147697"/>
                  </a:cubicBezTo>
                  <a:close/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BD2DEC4-26F7-A02C-8498-717BF1C42240}"/>
                </a:ext>
              </a:extLst>
            </p:cNvPr>
            <p:cNvSpPr/>
            <p:nvPr/>
          </p:nvSpPr>
          <p:spPr>
            <a:xfrm>
              <a:off x="10170333" y="3001937"/>
              <a:ext cx="481918" cy="590886"/>
            </a:xfrm>
            <a:custGeom>
              <a:avLst/>
              <a:gdLst>
                <a:gd name="connsiteX0" fmla="*/ 458645 w 603574"/>
                <a:gd name="connsiteY0" fmla="*/ 549062 h 740050"/>
                <a:gd name="connsiteX1" fmla="*/ 291005 w 603574"/>
                <a:gd name="connsiteY1" fmla="*/ 655742 h 740050"/>
                <a:gd name="connsiteX2" fmla="*/ 153845 w 603574"/>
                <a:gd name="connsiteY2" fmla="*/ 610022 h 740050"/>
                <a:gd name="connsiteX3" fmla="*/ 92885 w 603574"/>
                <a:gd name="connsiteY3" fmla="*/ 358562 h 740050"/>
                <a:gd name="connsiteX4" fmla="*/ 153845 w 603574"/>
                <a:gd name="connsiteY4" fmla="*/ 114722 h 740050"/>
                <a:gd name="connsiteX5" fmla="*/ 428165 w 603574"/>
                <a:gd name="connsiteY5" fmla="*/ 129962 h 740050"/>
                <a:gd name="connsiteX6" fmla="*/ 565325 w 603574"/>
                <a:gd name="connsiteY6" fmla="*/ 373802 h 740050"/>
                <a:gd name="connsiteX7" fmla="*/ 504365 w 603574"/>
                <a:gd name="connsiteY7" fmla="*/ 411902 h 740050"/>
                <a:gd name="connsiteX8" fmla="*/ 443405 w 603574"/>
                <a:gd name="connsiteY8" fmla="*/ 305222 h 740050"/>
                <a:gd name="connsiteX9" fmla="*/ 359585 w 603574"/>
                <a:gd name="connsiteY9" fmla="*/ 305222 h 740050"/>
                <a:gd name="connsiteX10" fmla="*/ 359585 w 603574"/>
                <a:gd name="connsiteY10" fmla="*/ 229022 h 740050"/>
                <a:gd name="connsiteX11" fmla="*/ 252905 w 603574"/>
                <a:gd name="connsiteY11" fmla="*/ 206162 h 740050"/>
                <a:gd name="connsiteX12" fmla="*/ 260525 w 603574"/>
                <a:gd name="connsiteY12" fmla="*/ 160442 h 740050"/>
                <a:gd name="connsiteX13" fmla="*/ 70025 w 603574"/>
                <a:gd name="connsiteY13" fmla="*/ 152822 h 740050"/>
                <a:gd name="connsiteX14" fmla="*/ 16685 w 603574"/>
                <a:gd name="connsiteY14" fmla="*/ 91862 h 740050"/>
                <a:gd name="connsiteX15" fmla="*/ 344345 w 603574"/>
                <a:gd name="connsiteY15" fmla="*/ 422 h 740050"/>
                <a:gd name="connsiteX16" fmla="*/ 542465 w 603574"/>
                <a:gd name="connsiteY16" fmla="*/ 61382 h 740050"/>
                <a:gd name="connsiteX17" fmla="*/ 550085 w 603574"/>
                <a:gd name="connsiteY17" fmla="*/ 145202 h 740050"/>
                <a:gd name="connsiteX18" fmla="*/ 603425 w 603574"/>
                <a:gd name="connsiteY18" fmla="*/ 251882 h 740050"/>
                <a:gd name="connsiteX19" fmla="*/ 565325 w 603574"/>
                <a:gd name="connsiteY19" fmla="*/ 472862 h 740050"/>
                <a:gd name="connsiteX20" fmla="*/ 542465 w 603574"/>
                <a:gd name="connsiteY20" fmla="*/ 556682 h 740050"/>
                <a:gd name="connsiteX21" fmla="*/ 580565 w 603574"/>
                <a:gd name="connsiteY21" fmla="*/ 678602 h 740050"/>
                <a:gd name="connsiteX22" fmla="*/ 443405 w 603574"/>
                <a:gd name="connsiteY22" fmla="*/ 739562 h 740050"/>
                <a:gd name="connsiteX23" fmla="*/ 481505 w 603574"/>
                <a:gd name="connsiteY23" fmla="*/ 648122 h 740050"/>
                <a:gd name="connsiteX24" fmla="*/ 458645 w 603574"/>
                <a:gd name="connsiteY24" fmla="*/ 549062 h 74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3574" h="740050">
                  <a:moveTo>
                    <a:pt x="458645" y="549062"/>
                  </a:moveTo>
                  <a:cubicBezTo>
                    <a:pt x="426895" y="550332"/>
                    <a:pt x="341805" y="645582"/>
                    <a:pt x="291005" y="655742"/>
                  </a:cubicBezTo>
                  <a:cubicBezTo>
                    <a:pt x="240205" y="665902"/>
                    <a:pt x="186865" y="659552"/>
                    <a:pt x="153845" y="610022"/>
                  </a:cubicBezTo>
                  <a:cubicBezTo>
                    <a:pt x="120825" y="560492"/>
                    <a:pt x="92885" y="441112"/>
                    <a:pt x="92885" y="358562"/>
                  </a:cubicBezTo>
                  <a:cubicBezTo>
                    <a:pt x="92885" y="276012"/>
                    <a:pt x="97965" y="152822"/>
                    <a:pt x="153845" y="114722"/>
                  </a:cubicBezTo>
                  <a:cubicBezTo>
                    <a:pt x="209725" y="76622"/>
                    <a:pt x="359585" y="86782"/>
                    <a:pt x="428165" y="129962"/>
                  </a:cubicBezTo>
                  <a:cubicBezTo>
                    <a:pt x="496745" y="173142"/>
                    <a:pt x="552625" y="326812"/>
                    <a:pt x="565325" y="373802"/>
                  </a:cubicBezTo>
                  <a:cubicBezTo>
                    <a:pt x="578025" y="420792"/>
                    <a:pt x="524685" y="423332"/>
                    <a:pt x="504365" y="411902"/>
                  </a:cubicBezTo>
                  <a:cubicBezTo>
                    <a:pt x="484045" y="400472"/>
                    <a:pt x="467535" y="323002"/>
                    <a:pt x="443405" y="305222"/>
                  </a:cubicBezTo>
                  <a:cubicBezTo>
                    <a:pt x="419275" y="287442"/>
                    <a:pt x="373555" y="317922"/>
                    <a:pt x="359585" y="305222"/>
                  </a:cubicBezTo>
                  <a:cubicBezTo>
                    <a:pt x="345615" y="292522"/>
                    <a:pt x="377365" y="245532"/>
                    <a:pt x="359585" y="229022"/>
                  </a:cubicBezTo>
                  <a:cubicBezTo>
                    <a:pt x="341805" y="212512"/>
                    <a:pt x="269415" y="217592"/>
                    <a:pt x="252905" y="206162"/>
                  </a:cubicBezTo>
                  <a:cubicBezTo>
                    <a:pt x="236395" y="194732"/>
                    <a:pt x="291005" y="169332"/>
                    <a:pt x="260525" y="160442"/>
                  </a:cubicBezTo>
                  <a:cubicBezTo>
                    <a:pt x="230045" y="151552"/>
                    <a:pt x="110665" y="164252"/>
                    <a:pt x="70025" y="152822"/>
                  </a:cubicBezTo>
                  <a:cubicBezTo>
                    <a:pt x="29385" y="141392"/>
                    <a:pt x="-29035" y="117262"/>
                    <a:pt x="16685" y="91862"/>
                  </a:cubicBezTo>
                  <a:cubicBezTo>
                    <a:pt x="62405" y="66462"/>
                    <a:pt x="256715" y="5502"/>
                    <a:pt x="344345" y="422"/>
                  </a:cubicBezTo>
                  <a:cubicBezTo>
                    <a:pt x="431975" y="-4658"/>
                    <a:pt x="508175" y="37252"/>
                    <a:pt x="542465" y="61382"/>
                  </a:cubicBezTo>
                  <a:cubicBezTo>
                    <a:pt x="576755" y="85512"/>
                    <a:pt x="539925" y="113452"/>
                    <a:pt x="550085" y="145202"/>
                  </a:cubicBezTo>
                  <a:cubicBezTo>
                    <a:pt x="560245" y="176952"/>
                    <a:pt x="600885" y="197272"/>
                    <a:pt x="603425" y="251882"/>
                  </a:cubicBezTo>
                  <a:cubicBezTo>
                    <a:pt x="605965" y="306492"/>
                    <a:pt x="575485" y="422062"/>
                    <a:pt x="565325" y="472862"/>
                  </a:cubicBezTo>
                  <a:cubicBezTo>
                    <a:pt x="555165" y="523662"/>
                    <a:pt x="539925" y="522392"/>
                    <a:pt x="542465" y="556682"/>
                  </a:cubicBezTo>
                  <a:cubicBezTo>
                    <a:pt x="545005" y="590972"/>
                    <a:pt x="597075" y="648122"/>
                    <a:pt x="580565" y="678602"/>
                  </a:cubicBezTo>
                  <a:cubicBezTo>
                    <a:pt x="564055" y="709082"/>
                    <a:pt x="459915" y="744642"/>
                    <a:pt x="443405" y="739562"/>
                  </a:cubicBezTo>
                  <a:cubicBezTo>
                    <a:pt x="426895" y="734482"/>
                    <a:pt x="482775" y="678602"/>
                    <a:pt x="481505" y="648122"/>
                  </a:cubicBezTo>
                  <a:cubicBezTo>
                    <a:pt x="480235" y="617642"/>
                    <a:pt x="490395" y="547792"/>
                    <a:pt x="458645" y="549062"/>
                  </a:cubicBezTo>
                  <a:close/>
                </a:path>
              </a:pathLst>
            </a:custGeom>
            <a:noFill/>
            <a:ln>
              <a:gradFill flip="none" rotWithShape="1">
                <a:gsLst>
                  <a:gs pos="26000">
                    <a:srgbClr val="385E88"/>
                  </a:gs>
                  <a:gs pos="76000">
                    <a:srgbClr val="385E88"/>
                  </a:gs>
                  <a:gs pos="47000">
                    <a:schemeClr val="accent4"/>
                  </a:gs>
                  <a:gs pos="100000">
                    <a:schemeClr val="accent4"/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45309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59A7F-B5B9-D1B0-BD27-74DC2F91F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 May 2025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EF375B-DA87-4027-3C3E-A7D012B4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Salzburg Global - Asia Peace Innovators Forum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824DA2-45F8-69A6-6A25-9BF406E350BC}"/>
              </a:ext>
            </a:extLst>
          </p:cNvPr>
          <p:cNvSpPr txBox="1">
            <a:spLocks/>
          </p:cNvSpPr>
          <p:nvPr/>
        </p:nvSpPr>
        <p:spPr>
          <a:xfrm>
            <a:off x="3352801" y="1029621"/>
            <a:ext cx="7785136" cy="12761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000" cap="none" dirty="0">
                <a:solidFill>
                  <a:srgbClr val="F0AC15"/>
                </a:solidFill>
              </a:rPr>
              <a:t>“Peace is already here. It’s just not evenly distributed”.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FA2B780-F744-6C85-0FF6-245CF639593E}"/>
              </a:ext>
            </a:extLst>
          </p:cNvPr>
          <p:cNvSpPr txBox="1">
            <a:spLocks/>
          </p:cNvSpPr>
          <p:nvPr/>
        </p:nvSpPr>
        <p:spPr>
          <a:xfrm>
            <a:off x="6437212" y="4511052"/>
            <a:ext cx="4700724" cy="9914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rgbClr val="FAF6F0"/>
                </a:solidFill>
                <a:latin typeface="Avenir Next LT Pro"/>
              </a:rPr>
              <a:t>Ankita Singh </a:t>
            </a:r>
            <a:r>
              <a:rPr lang="en-US" sz="2000" dirty="0" err="1">
                <a:solidFill>
                  <a:srgbClr val="FAF6F0"/>
                </a:solidFill>
                <a:latin typeface="Avenir Next LT Pro"/>
              </a:rPr>
              <a:t>Rathour</a:t>
            </a:r>
            <a:endParaRPr lang="en-US" sz="2000" dirty="0">
              <a:solidFill>
                <a:srgbClr val="FAF6F0"/>
              </a:solidFill>
              <a:latin typeface="Avenir Next LT Pro"/>
            </a:endParaRPr>
          </a:p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AF6F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Darshatha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AF6F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 Gamage</a:t>
            </a:r>
          </a:p>
          <a:p>
            <a:pPr marL="0" marR="0" lvl="0" indent="0" algn="r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rgbClr val="FAF6F0"/>
                </a:solidFill>
                <a:latin typeface="Avenir Next LT Pro"/>
              </a:rPr>
              <a:t>Dominik Balthasar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AF6F0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E4249-D3D3-4FC3-2942-E417357E66F7}"/>
              </a:ext>
            </a:extLst>
          </p:cNvPr>
          <p:cNvSpPr txBox="1">
            <a:spLocks/>
          </p:cNvSpPr>
          <p:nvPr/>
        </p:nvSpPr>
        <p:spPr>
          <a:xfrm>
            <a:off x="3352800" y="2381044"/>
            <a:ext cx="7785136" cy="12761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cap="none" dirty="0">
                <a:solidFill>
                  <a:srgbClr val="0087B2"/>
                </a:solidFill>
              </a:rPr>
              <a:t>freely adapted from William Gibson</a:t>
            </a: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21EB921B-065C-3661-AFF6-A3C5D918DAAA}"/>
              </a:ext>
            </a:extLst>
          </p:cNvPr>
          <p:cNvSpPr/>
          <p:nvPr/>
        </p:nvSpPr>
        <p:spPr>
          <a:xfrm>
            <a:off x="9273877" y="4471148"/>
            <a:ext cx="1828800" cy="0"/>
          </a:xfrm>
          <a:prstGeom prst="line">
            <a:avLst/>
          </a:prstGeom>
          <a:ln w="47625" cap="rnd">
            <a:solidFill>
              <a:srgbClr val="F0AC1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586405"/>
            <a:endParaRPr lang="en-US" sz="1154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A7DB0-9C1A-3344-5EFF-98EB0C1F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198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Custom 3">
      <a:dk1>
        <a:sysClr val="windowText" lastClr="000000"/>
      </a:dk1>
      <a:lt1>
        <a:srgbClr val="FFFFFF"/>
      </a:lt1>
      <a:dk2>
        <a:srgbClr val="FAF6F0"/>
      </a:dk2>
      <a:lt2>
        <a:srgbClr val="D9D9D9"/>
      </a:lt2>
      <a:accent1>
        <a:srgbClr val="0A3358"/>
      </a:accent1>
      <a:accent2>
        <a:srgbClr val="004586"/>
      </a:accent2>
      <a:accent3>
        <a:srgbClr val="0087B2"/>
      </a:accent3>
      <a:accent4>
        <a:srgbClr val="F0AC15"/>
      </a:accent4>
      <a:accent5>
        <a:srgbClr val="F0AC15"/>
      </a:accent5>
      <a:accent6>
        <a:srgbClr val="0087B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orful abstract pitch deck" id="{F7F8C356-31EF-4F77-9327-20EDE6871B3D}" vid="{7DADADB3-66BB-48D3-AA25-3DEAB7CAA1C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9" ma:contentTypeDescription="Create a new document." ma:contentTypeScope="" ma:versionID="353f7cc9362e45cda4b04dfdafc642aa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928cc7d9d86c836bdf266e801f84d5ab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943f871-ea9d-4c21-9b0b-1d5f3b55ae98" xsi:nil="true"/>
    <lcf76f155ced4ddcb4097134ff3c332f xmlns="27090c65-df3e-4037-85cd-ed9f2fdb18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25B2AD-5A88-4E39-AD0F-DA6B46F405AB}"/>
</file>

<file path=customXml/itemProps2.xml><?xml version="1.0" encoding="utf-8"?>
<ds:datastoreItem xmlns:ds="http://schemas.openxmlformats.org/officeDocument/2006/customXml" ds:itemID="{BD357F2E-053B-44BB-A2AC-7E385D298EE2}"/>
</file>

<file path=customXml/itemProps3.xml><?xml version="1.0" encoding="utf-8"?>
<ds:datastoreItem xmlns:ds="http://schemas.openxmlformats.org/officeDocument/2006/customXml" ds:itemID="{2C7F4994-2E19-496A-B9CD-6899162BD34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2207</TotalTime>
  <Words>426</Words>
  <Application>Microsoft Office PowerPoint</Application>
  <PresentationFormat>Widescreen</PresentationFormat>
  <Paragraphs>76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Avenir Next LT Pro</vt:lpstr>
      <vt:lpstr>Calibri</vt:lpstr>
      <vt:lpstr>Helvetica World</vt:lpstr>
      <vt:lpstr>Office Theme</vt:lpstr>
      <vt:lpstr>Office</vt:lpstr>
      <vt:lpstr>Passing the parcel</vt:lpstr>
      <vt:lpstr>Problem statement</vt:lpstr>
      <vt:lpstr>solution statement</vt:lpstr>
      <vt:lpstr>Journal of               Peace</vt:lpstr>
      <vt:lpstr>Individual  contributions</vt:lpstr>
      <vt:lpstr>PowerPoint Presentation</vt:lpstr>
      <vt:lpstr>Envisioned process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Dominik Balthasar</dc:creator>
  <cp:lastModifiedBy>Dominik Balthasar</cp:lastModifiedBy>
  <cp:revision>5</cp:revision>
  <dcterms:created xsi:type="dcterms:W3CDTF">2024-09-18T07:47:40Z</dcterms:created>
  <dcterms:modified xsi:type="dcterms:W3CDTF">2025-05-10T12:28:26Z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0x0101005A2AB5C33EC26A4CB234C197A198EEA1</vt:lpwstr>
  </property>
</Properties>
</file>