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6" r:id="rId2"/>
    <p:sldId id="260" r:id="rId3"/>
    <p:sldId id="274" r:id="rId4"/>
    <p:sldId id="277" r:id="rId5"/>
    <p:sldId id="256" r:id="rId6"/>
    <p:sldId id="275" r:id="rId7"/>
    <p:sldId id="271" r:id="rId8"/>
    <p:sldId id="279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715"/>
  </p:normalViewPr>
  <p:slideViewPr>
    <p:cSldViewPr snapToGrid="0">
      <p:cViewPr varScale="1">
        <p:scale>
          <a:sx n="118" d="100"/>
          <a:sy n="118" d="100"/>
        </p:scale>
        <p:origin x="6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BF61E35-D2EA-0D1D-F78B-E28D50058F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58B05E-A4AE-288A-7B47-413F36E9E8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F0B9E-23DF-AE4E-BD84-236B44240755}" type="datetimeFigureOut">
              <a:rPr lang="en-US" smtClean="0"/>
              <a:t>2/24/25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5B00D9-FD6D-A23B-034E-359D0A14BF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6855BC-4856-922A-86A8-F4F62AFCE8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6554C-60A6-DC4C-9AD7-5759A9408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5476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7DB1A-1961-184D-B415-D77956A4C375}" type="datetimeFigureOut">
              <a:rPr lang="en-US" smtClean="0"/>
              <a:t>2/24/25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6F0C95-2A96-054A-B95C-84500BE14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661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5C181-C6BC-8356-6D8E-9C6AD2C5F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B83B2F-EC69-A104-D88E-B541663D0F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4508A-544A-8F28-7600-7122EEF3E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24AA-1EE3-854F-80E7-4665ADFB51CD}" type="datetime1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41E75-3066-2CBC-8200-60100F515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7CC73-BD6E-ED51-D13B-78446CC3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90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5D80D-9AFF-0528-D865-1D6533D1E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09CE8-D072-424B-63F5-BE36AAB63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FEC10-0F30-FD96-0376-6721B71E9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E0A3-A0C8-B541-9C29-1911EED34B23}" type="datetime1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10B6E-BC3E-F1E7-BECB-7E03FB738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F6C09-5BDF-F0DE-8663-7DD4547D1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409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2DCC3-64B0-EE5B-1091-ACF482F33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68251-7A08-33BB-AB1D-680A17CE2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FEA20-2CA2-DD24-B5F1-BF00A18A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DD582-0F9C-A644-A08F-91B56F051300}" type="datetime1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4BA7F-6F92-E5F2-206B-5E3FEF229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CD9ED-2A87-3EB1-1931-C739B00B0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844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CF84-17ED-FEE1-D222-07F2D1FE9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9CCCA-812D-7C5E-CB43-DA4A063C12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482A3-A4C7-0CFC-C84C-D1567CC47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AD0D85-080F-41DA-BF4D-AF758FE51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21AD1-5757-3B4F-A536-F3AF6D281EA2}" type="datetime1">
              <a:rPr lang="en-US" smtClean="0"/>
              <a:t>2/24/25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07FAFC-3EB7-060B-4577-712154589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05574E-7DEF-EAA4-7372-D6E747B09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47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19BEC-C417-CEAF-29B9-C4C51FA8C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AA73DA-D4E0-83AC-4B43-C53D56009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5F37D-209B-5350-3664-EC55558B2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98D0F8-F6F6-9E9A-C2F3-C00449B56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62C01C-D946-3AC8-6531-6E6F9289B8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026F2F-FB0F-502F-2B30-1E911C534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EC6FB-A35D-D74C-BB2E-55633B4243DD}" type="datetime1">
              <a:rPr lang="en-US" smtClean="0"/>
              <a:t>2/24/25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D5324A-F34C-07E6-1063-099F141E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4BCE3F-E52F-15CA-5D63-D7909039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4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FA12B-A156-6678-61C0-7A064B90F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D4AAB-8B27-2ADF-774A-CF8CD894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B6791-2CFA-724B-9588-6CC6F3386499}" type="datetime1">
              <a:rPr lang="en-US" smtClean="0"/>
              <a:t>2/24/25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7EC714-DDAF-6013-F513-DD3225A8B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E690BD-1259-7BAC-CAC8-723848F9F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628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BA35C4-7BF3-29B5-E4C6-43DE2C444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E604-EDCB-4E43-9013-2DB7C7EE4F4A}" type="datetime1">
              <a:rPr lang="en-US" smtClean="0"/>
              <a:t>2/24/25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5AFB43-C842-FAF7-0159-5BA6B3422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75465B-9972-3719-41CE-F7EB420FF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87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BD792-64AB-9B3A-54A3-B4BA6DCAE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60011-D63F-9D26-1E14-ACD48A720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9D51D-A0E9-7943-51DA-23F6B3C60F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CF770-E6BD-E6FF-F95B-0FE09354F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9B8A8-9DA3-404B-B052-4BC06D21A307}" type="datetime1">
              <a:rPr lang="en-US" smtClean="0"/>
              <a:t>2/24/25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83EC24-4EE7-A793-EADA-09F9D858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5A7B5-2235-4250-3600-DDFED1230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92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9B826-F7B4-6B06-97A8-402A91D8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C0C4E6-BFD2-D7B6-61B6-7E7544CE9E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93455-2668-13F1-AC7D-91B3FA1B1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C2D6B2-78F9-E35F-80ED-D93B87579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6504E-9B5C-2D4C-BDE0-C838AFADF601}" type="datetime1">
              <a:rPr lang="en-US" smtClean="0"/>
              <a:t>2/24/25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60881C-E942-10D5-53FF-87FA37EE9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D37DA4-FE12-6814-6B25-1042C12A9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62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34215-5327-BDB4-239A-29D6AE52D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47B040-3062-03B0-A43A-F2505C678A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BE0BA-C5B7-A4E3-7AB8-D3AF9A596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E4BFC-7D07-B845-A260-28DF54D950B7}" type="datetime1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7C03F-BA32-1563-C0DE-24DA5C077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EC406-DF65-EB0B-AB84-917B5C277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16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B69C5E-8F81-F247-42D8-8E2F68965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34537B-A2F3-9D25-5010-4F72E89C93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D0831-1D57-0342-37CD-69D7DFF14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0982F-80F9-9A41-8292-1EC3C7CD47F1}" type="datetime1">
              <a:rPr lang="en-US" smtClean="0"/>
              <a:t>2/24/25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6F899-C5B9-C1E1-26A3-CC59B5BAD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62890-0307-F7AB-0CCF-C40929670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2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6A545E-3A60-18CD-8B7C-DA5C350F2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5A757-3A17-F470-18A6-391CBCBC7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CBA16-3202-CA63-971F-6F0D3A630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B7933E-BA51-0946-858F-B82912207803}" type="datetime1">
              <a:rPr lang="en-US" smtClean="0"/>
              <a:t>2/24/25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876AE-561F-EEA4-FD61-A9E85B5B5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ABA595-DB9C-0542-A846-9D2F352BE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9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A6B23B8-1D57-60FA-7240-3DD57E8E9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7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 descr="Un grupo de personas sentadas en el suelo&#10;&#10;El contenido generado por inteligencia artificial puede ser incorrecto.">
            <a:extLst>
              <a:ext uri="{FF2B5EF4-FFF2-40B4-BE49-F238E27FC236}">
                <a16:creationId xmlns:a16="http://schemas.microsoft.com/office/drawing/2014/main" id="{7AC8CF29-D47A-3C26-CD82-9B5CBEE8E2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840" r="-2" b="-2"/>
          <a:stretch/>
        </p:blipFill>
        <p:spPr>
          <a:xfrm>
            <a:off x="669" y="-2561"/>
            <a:ext cx="12198588" cy="6857990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DB5705-A597-4FD6-D9A9-D6181920D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12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4906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3C00A1F-0152-1CDC-4636-3F9E2C28E5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427"/>
          <a:stretch/>
        </p:blipFill>
        <p:spPr>
          <a:xfrm>
            <a:off x="-21752" y="-291339"/>
            <a:ext cx="12191980" cy="7160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8293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B4BF78C-14B5-8ACA-051F-E831A4DFA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BA595-DB9C-0542-A846-9D2F352BEE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74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person standing next to a stack of hay&#10;&#10;AI-generated content may be incorrect.">
            <a:extLst>
              <a:ext uri="{FF2B5EF4-FFF2-40B4-BE49-F238E27FC236}">
                <a16:creationId xmlns:a16="http://schemas.microsoft.com/office/drawing/2014/main" id="{C1E41CF4-0AD6-3AE2-87FC-809D9BE6C0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09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aper with a foot print&#10;&#10;AI-generated content may be incorrect.">
            <a:extLst>
              <a:ext uri="{FF2B5EF4-FFF2-40B4-BE49-F238E27FC236}">
                <a16:creationId xmlns:a16="http://schemas.microsoft.com/office/drawing/2014/main" id="{AD6555F4-BF40-F12A-2AA3-D3976762D9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17" b="1086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1F0E89B-345F-2A24-8EE1-6F11D394E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8ABA595-DB9C-0542-A846-9D2F352BEEBC}" type="slidenum">
              <a:rPr lang="en-US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96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70685C7-0D0B-24D9-EE76-5814934E6F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72" b="10174"/>
          <a:stretch/>
        </p:blipFill>
        <p:spPr>
          <a:xfrm>
            <a:off x="-1294" y="-261"/>
            <a:ext cx="12191980" cy="6856718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AD23C6D-35F0-95CE-CEDC-CDE6AEDF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8ABA595-DB9C-0542-A846-9D2F352BEEBC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894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92A554F-AE79-DAE1-75F6-6C5A5BB1E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337" y="-2295"/>
            <a:ext cx="5302172" cy="6862591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70A1B89-866D-3A7C-E103-FAF275C7C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8ABA595-DB9C-0542-A846-9D2F352BEEBC}" type="slidenum">
              <a:rPr lang="en-US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05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544EF01-20F2-2D5A-30E7-6D69DAFED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126" y="21772"/>
            <a:ext cx="6874091" cy="637902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0025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2AB5C33EC26A4CB234C197A198EEA1" ma:contentTypeVersion="19" ma:contentTypeDescription="Create a new document." ma:contentTypeScope="" ma:versionID="353f7cc9362e45cda4b04dfdafc642aa">
  <xsd:schema xmlns:xsd="http://www.w3.org/2001/XMLSchema" xmlns:xs="http://www.w3.org/2001/XMLSchema" xmlns:p="http://schemas.microsoft.com/office/2006/metadata/properties" xmlns:ns2="27090c65-df3e-4037-85cd-ed9f2fdb1867" xmlns:ns3="a943f871-ea9d-4c21-9b0b-1d5f3b55ae98" targetNamespace="http://schemas.microsoft.com/office/2006/metadata/properties" ma:root="true" ma:fieldsID="928cc7d9d86c836bdf266e801f84d5ab" ns2:_="" ns3:_="">
    <xsd:import namespace="27090c65-df3e-4037-85cd-ed9f2fdb1867"/>
    <xsd:import namespace="a943f871-ea9d-4c21-9b0b-1d5f3b55ae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90c65-df3e-4037-85cd-ed9f2fdb18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51d933-9d47-4fac-b9dd-99e3accbef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3f871-ea9d-4c21-9b0b-1d5f3b55ae9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description="" ma:hidden="true" ma:list="{846707bb-fb85-49dd-a110-d0937aef137d}" ma:internalName="TaxCatchAll" ma:showField="CatchAllData" ma:web="a943f871-ea9d-4c21-9b0b-1d5f3b55ae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943f871-ea9d-4c21-9b0b-1d5f3b55ae98" xsi:nil="true"/>
    <lcf76f155ced4ddcb4097134ff3c332f xmlns="27090c65-df3e-4037-85cd-ed9f2fdb186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FBC5DDE-EF0D-4726-B9D1-04EAAA7634EC}"/>
</file>

<file path=customXml/itemProps2.xml><?xml version="1.0" encoding="utf-8"?>
<ds:datastoreItem xmlns:ds="http://schemas.openxmlformats.org/officeDocument/2006/customXml" ds:itemID="{DEAD23A2-B5AA-4C6C-9452-17B3AAD92B36}"/>
</file>

<file path=customXml/itemProps3.xml><?xml version="1.0" encoding="utf-8"?>
<ds:datastoreItem xmlns:ds="http://schemas.openxmlformats.org/officeDocument/2006/customXml" ds:itemID="{753C7A0F-C06B-42CB-8C45-FCF25F1ECA3B}"/>
</file>

<file path=docMetadata/LabelInfo.xml><?xml version="1.0" encoding="utf-8"?>
<clbl:labelList xmlns:clbl="http://schemas.microsoft.com/office/2020/mipLabelMetadata">
  <clbl:label id="{6875d624-be8e-4279-bc32-cd34c7605b89}" enabled="1" method="Standard" siteId="{e05f907f-5886-4982-8b05-768c4df48a0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5</Words>
  <Application>Microsoft Macintosh PowerPoint</Application>
  <PresentationFormat>Widescreen</PresentationFormat>
  <Paragraphs>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Shanmugapriyah Thiyagarajah</dc:creator>
  <cp:lastModifiedBy>Jose M Arraiza</cp:lastModifiedBy>
  <cp:revision>6</cp:revision>
  <dcterms:created xsi:type="dcterms:W3CDTF">2025-02-12T09:42:57Z</dcterms:created>
  <dcterms:modified xsi:type="dcterms:W3CDTF">2025-02-24T15:08:38Z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0x0101005A2AB5C33EC26A4CB234C197A198EEA1</vt:lpwstr>
  </property>
</Properties>
</file>