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58" r:id="rId4"/>
  </p:sldMasterIdLst>
  <p:notesMasterIdLst>
    <p:notesMasterId r:id="rId38"/>
  </p:notesMasterIdLst>
  <p:sldIdLst>
    <p:sldId id="301" r:id="rId5"/>
    <p:sldId id="514" r:id="rId6"/>
    <p:sldId id="303" r:id="rId7"/>
    <p:sldId id="261" r:id="rId8"/>
    <p:sldId id="302" r:id="rId9"/>
    <p:sldId id="304" r:id="rId10"/>
    <p:sldId id="485" r:id="rId11"/>
    <p:sldId id="490" r:id="rId12"/>
    <p:sldId id="491" r:id="rId13"/>
    <p:sldId id="498" r:id="rId14"/>
    <p:sldId id="499" r:id="rId15"/>
    <p:sldId id="501" r:id="rId16"/>
    <p:sldId id="492" r:id="rId17"/>
    <p:sldId id="500" r:id="rId18"/>
    <p:sldId id="493" r:id="rId19"/>
    <p:sldId id="494" r:id="rId20"/>
    <p:sldId id="503" r:id="rId21"/>
    <p:sldId id="506" r:id="rId22"/>
    <p:sldId id="507" r:id="rId23"/>
    <p:sldId id="508" r:id="rId24"/>
    <p:sldId id="509" r:id="rId25"/>
    <p:sldId id="510" r:id="rId26"/>
    <p:sldId id="496" r:id="rId27"/>
    <p:sldId id="495" r:id="rId28"/>
    <p:sldId id="520" r:id="rId29"/>
    <p:sldId id="517" r:id="rId30"/>
    <p:sldId id="512" r:id="rId31"/>
    <p:sldId id="513" r:id="rId32"/>
    <p:sldId id="515" r:id="rId33"/>
    <p:sldId id="521" r:id="rId34"/>
    <p:sldId id="518" r:id="rId35"/>
    <p:sldId id="305" r:id="rId36"/>
    <p:sldId id="274" r:id="rId37"/>
  </p:sldIdLst>
  <p:sldSz cx="9144000" cy="5143500" type="screen16x9"/>
  <p:notesSz cx="6858000" cy="9144000"/>
  <p:embeddedFontLst>
    <p:embeddedFont>
      <p:font typeface="AkayaKanadaka" panose="020B0604020202020204" charset="0"/>
      <p:regular r:id="rId39"/>
    </p:embeddedFont>
    <p:embeddedFont>
      <p:font typeface="Lora" pitchFamily="2" charset="0"/>
      <p:regular r:id="rId40"/>
      <p:bold r:id="rId41"/>
      <p:italic r:id="rId42"/>
      <p:boldItalic r:id="rId43"/>
    </p:embeddedFont>
    <p:embeddedFont>
      <p:font typeface="Quattrocento Sans" panose="020B0502050000020003" pitchFamily="34" charset="0"/>
      <p:regular r:id="rId44"/>
      <p:bold r:id="rId45"/>
      <p:italic r:id="rId46"/>
      <p:boldItalic r:id="rId4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9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DA5B2040-0373-4AB5-8C16-54180E59C3D7}">
  <a:tblStyle styleId="{DA5B2040-0373-4AB5-8C16-54180E59C3D7}" styleName="Table_0">
    <a:wholeTbl>
      <a:tcTxStyle>
        <a:font>
          <a:latin typeface="Arial"/>
          <a:ea typeface="Arial"/>
          <a:cs typeface="Arial"/>
        </a:font>
        <a:srgbClr val="000000"/>
      </a:tcTxStyle>
      <a:tcStyle>
        <a:tcBdr>
          <a:left>
            <a:ln w="9525" cap="flat" cmpd="sng">
              <a:solidFill>
                <a:srgbClr val="000000"/>
              </a:solidFill>
              <a:prstDash val="solid"/>
              <a:round/>
              <a:headEnd type="none" w="sm" len="sm"/>
              <a:tailEnd type="none" w="sm" len="sm"/>
            </a:ln>
          </a:left>
          <a:right>
            <a:ln w="9525" cap="flat" cmpd="sng">
              <a:solidFill>
                <a:srgbClr val="000000"/>
              </a:solidFill>
              <a:prstDash val="solid"/>
              <a:round/>
              <a:headEnd type="none" w="sm" len="sm"/>
              <a:tailEnd type="none" w="sm" len="sm"/>
            </a:ln>
          </a:right>
          <a:top>
            <a:ln w="9525" cap="flat" cmpd="sng">
              <a:solidFill>
                <a:srgbClr val="000000"/>
              </a:solidFill>
              <a:prstDash val="solid"/>
              <a:round/>
              <a:headEnd type="none" w="sm" len="sm"/>
              <a:tailEnd type="none" w="sm" len="sm"/>
            </a:ln>
          </a:top>
          <a:bottom>
            <a:ln w="9525" cap="flat" cmpd="sng">
              <a:solidFill>
                <a:srgbClr val="000000"/>
              </a:solidFill>
              <a:prstDash val="solid"/>
              <a:round/>
              <a:headEnd type="none" w="sm" len="sm"/>
              <a:tailEnd type="none" w="sm" len="sm"/>
            </a:ln>
          </a:bottom>
          <a:insideH>
            <a:ln w="9525" cap="flat" cmpd="sng">
              <a:solidFill>
                <a:srgbClr val="000000"/>
              </a:solidFill>
              <a:prstDash val="solid"/>
              <a:round/>
              <a:headEnd type="none" w="sm" len="sm"/>
              <a:tailEnd type="none" w="sm" len="sm"/>
            </a:ln>
          </a:insideH>
          <a:insideV>
            <a:ln w="9525" cap="flat" cmpd="sng">
              <a:solidFill>
                <a:srgbClr val="000000"/>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FD83C8C0-4F54-423C-8FE9-BE38F65F2308}" styleName="Table_1">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3693"/>
    <p:restoredTop sz="56797"/>
  </p:normalViewPr>
  <p:slideViewPr>
    <p:cSldViewPr snapToGrid="0" snapToObjects="1">
      <p:cViewPr varScale="1">
        <p:scale>
          <a:sx n="44" d="100"/>
          <a:sy n="44" d="100"/>
        </p:scale>
        <p:origin x="3040"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font" Target="fonts/font1.fntdata"/><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font" Target="fonts/font4.fntdata"/><Relationship Id="rId47" Type="http://schemas.openxmlformats.org/officeDocument/2006/relationships/font" Target="fonts/font9.fntdata"/><Relationship Id="rId50"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font" Target="fonts/font2.fntdata"/><Relationship Id="rId45" Type="http://schemas.openxmlformats.org/officeDocument/2006/relationships/font" Target="fonts/font7.fntdata"/><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font" Target="fonts/font6.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font" Target="fonts/font5.fntdata"/><Relationship Id="rId48" Type="http://schemas.openxmlformats.org/officeDocument/2006/relationships/presProps" Target="presProps.xml"/><Relationship Id="rId8" Type="http://schemas.openxmlformats.org/officeDocument/2006/relationships/slide" Target="slides/slide4.xml"/><Relationship Id="rId51"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notesMaster" Target="notesMasters/notesMaster1.xml"/><Relationship Id="rId46" Type="http://schemas.openxmlformats.org/officeDocument/2006/relationships/font" Target="fonts/font8.fntdata"/><Relationship Id="rId20" Type="http://schemas.openxmlformats.org/officeDocument/2006/relationships/slide" Target="slides/slide16.xml"/><Relationship Id="rId41" Type="http://schemas.openxmlformats.org/officeDocument/2006/relationships/font" Target="fonts/font3.fntdata"/><Relationship Id="rId1" Type="http://schemas.openxmlformats.org/officeDocument/2006/relationships/customXml" Target="../customXml/item1.xml"/><Relationship Id="rId6"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B297AB7-419F-234C-A9A3-C457AC0D7CCE}" type="doc">
      <dgm:prSet loTypeId="urn:microsoft.com/office/officeart/2008/layout/VerticalCurvedList" loCatId="" qsTypeId="urn:microsoft.com/office/officeart/2005/8/quickstyle/simple1" qsCatId="simple" csTypeId="urn:microsoft.com/office/officeart/2005/8/colors/accent1_2" csCatId="accent1" phldr="1"/>
      <dgm:spPr/>
      <dgm:t>
        <a:bodyPr/>
        <a:lstStyle/>
        <a:p>
          <a:endParaRPr lang="en-US"/>
        </a:p>
      </dgm:t>
    </dgm:pt>
    <dgm:pt modelId="{A6196723-696D-804D-AC08-77320EEFEEB2}">
      <dgm:prSet phldrT="[Text]" custT="1"/>
      <dgm:spPr/>
      <dgm:t>
        <a:bodyPr/>
        <a:lstStyle/>
        <a:p>
          <a:pPr rtl="0"/>
          <a:r>
            <a:rPr lang="en-US" sz="1800" b="1" dirty="0">
              <a:solidFill>
                <a:schemeClr val="tx1"/>
              </a:solidFill>
            </a:rPr>
            <a:t>Changing the Name</a:t>
          </a:r>
        </a:p>
      </dgm:t>
    </dgm:pt>
    <dgm:pt modelId="{F2D19A20-08A2-0043-80F0-86079DE84ACC}" type="parTrans" cxnId="{2908E089-CF90-1F41-8249-B33E0CFCCF16}">
      <dgm:prSet/>
      <dgm:spPr/>
      <dgm:t>
        <a:bodyPr/>
        <a:lstStyle/>
        <a:p>
          <a:endParaRPr lang="en-US" sz="1800" b="1">
            <a:solidFill>
              <a:schemeClr val="tx1"/>
            </a:solidFill>
          </a:endParaRPr>
        </a:p>
      </dgm:t>
    </dgm:pt>
    <dgm:pt modelId="{381F6798-1B30-BF4A-8F6C-40BB125989A9}" type="sibTrans" cxnId="{2908E089-CF90-1F41-8249-B33E0CFCCF16}">
      <dgm:prSet/>
      <dgm:spPr/>
      <dgm:t>
        <a:bodyPr/>
        <a:lstStyle/>
        <a:p>
          <a:endParaRPr lang="en-US" sz="1800" b="1">
            <a:solidFill>
              <a:schemeClr val="tx1"/>
            </a:solidFill>
          </a:endParaRPr>
        </a:p>
      </dgm:t>
    </dgm:pt>
    <dgm:pt modelId="{3427B52B-4F8F-674D-9EA9-C750A4F9A331}">
      <dgm:prSet phldrT="[Text]" custT="1"/>
      <dgm:spPr/>
      <dgm:t>
        <a:bodyPr/>
        <a:lstStyle/>
        <a:p>
          <a:pPr rtl="0"/>
          <a:r>
            <a:rPr lang="en-US" sz="1800" b="1" dirty="0">
              <a:solidFill>
                <a:schemeClr val="tx1"/>
              </a:solidFill>
            </a:rPr>
            <a:t>Established the concrete way forward with timeline</a:t>
          </a:r>
        </a:p>
      </dgm:t>
    </dgm:pt>
    <dgm:pt modelId="{997291FB-EAE0-DC40-80C0-DEFF8077735B}" type="parTrans" cxnId="{18B6CDAF-14B1-0140-932E-C478315E0143}">
      <dgm:prSet/>
      <dgm:spPr/>
      <dgm:t>
        <a:bodyPr/>
        <a:lstStyle/>
        <a:p>
          <a:endParaRPr lang="en-US" sz="1800" b="1">
            <a:solidFill>
              <a:schemeClr val="tx1"/>
            </a:solidFill>
          </a:endParaRPr>
        </a:p>
      </dgm:t>
    </dgm:pt>
    <dgm:pt modelId="{4DF19600-75E1-A84D-A7BE-CA12B5866176}" type="sibTrans" cxnId="{18B6CDAF-14B1-0140-932E-C478315E0143}">
      <dgm:prSet/>
      <dgm:spPr/>
      <dgm:t>
        <a:bodyPr/>
        <a:lstStyle/>
        <a:p>
          <a:endParaRPr lang="en-US" sz="1800" b="1">
            <a:solidFill>
              <a:schemeClr val="tx1"/>
            </a:solidFill>
          </a:endParaRPr>
        </a:p>
      </dgm:t>
    </dgm:pt>
    <dgm:pt modelId="{D60617E2-ACED-514A-B3BD-4821FF5DD012}">
      <dgm:prSet phldrT="[Text]" custT="1"/>
      <dgm:spPr/>
      <dgm:t>
        <a:bodyPr/>
        <a:lstStyle/>
        <a:p>
          <a:pPr rtl="0"/>
          <a:r>
            <a:rPr lang="en-US" sz="1800" b="1" dirty="0">
              <a:solidFill>
                <a:schemeClr val="tx1"/>
              </a:solidFill>
            </a:rPr>
            <a:t>Define tentative themes/segments</a:t>
          </a:r>
        </a:p>
      </dgm:t>
    </dgm:pt>
    <dgm:pt modelId="{35D4E8FC-AEB9-AA45-9F2D-7312738AE8F7}" type="parTrans" cxnId="{C1D2E595-2A4D-3241-9B0E-8E5638D37B34}">
      <dgm:prSet/>
      <dgm:spPr/>
      <dgm:t>
        <a:bodyPr/>
        <a:lstStyle/>
        <a:p>
          <a:endParaRPr lang="en-US" sz="1800" b="1">
            <a:solidFill>
              <a:schemeClr val="tx1"/>
            </a:solidFill>
          </a:endParaRPr>
        </a:p>
      </dgm:t>
    </dgm:pt>
    <dgm:pt modelId="{AD30E81C-59F0-BE4C-99AE-14CA06FC2C7E}" type="sibTrans" cxnId="{C1D2E595-2A4D-3241-9B0E-8E5638D37B34}">
      <dgm:prSet/>
      <dgm:spPr/>
      <dgm:t>
        <a:bodyPr/>
        <a:lstStyle/>
        <a:p>
          <a:endParaRPr lang="en-US" sz="1800" b="1">
            <a:solidFill>
              <a:schemeClr val="tx1"/>
            </a:solidFill>
          </a:endParaRPr>
        </a:p>
      </dgm:t>
    </dgm:pt>
    <dgm:pt modelId="{077ACD82-606E-554D-AE7C-AC6F9A143D46}">
      <dgm:prSet custT="1"/>
      <dgm:spPr/>
      <dgm:t>
        <a:bodyPr/>
        <a:lstStyle/>
        <a:p>
          <a:pPr rtl="0"/>
          <a:r>
            <a:rPr lang="en-US" sz="1800" b="1" dirty="0">
              <a:solidFill>
                <a:schemeClr val="tx1"/>
              </a:solidFill>
            </a:rPr>
            <a:t>Add new members to the team</a:t>
          </a:r>
        </a:p>
      </dgm:t>
    </dgm:pt>
    <dgm:pt modelId="{E7D7ACB6-5715-6540-B7B1-A3EA677FE0A2}" type="parTrans" cxnId="{87B6A274-1B12-1A4E-A2A8-1CC0C9AC561E}">
      <dgm:prSet/>
      <dgm:spPr/>
      <dgm:t>
        <a:bodyPr/>
        <a:lstStyle/>
        <a:p>
          <a:endParaRPr lang="en-US" sz="1800" b="1">
            <a:solidFill>
              <a:schemeClr val="tx1"/>
            </a:solidFill>
          </a:endParaRPr>
        </a:p>
      </dgm:t>
    </dgm:pt>
    <dgm:pt modelId="{5858DBDC-EADF-F747-9685-9A7B659A4B2A}" type="sibTrans" cxnId="{87B6A274-1B12-1A4E-A2A8-1CC0C9AC561E}">
      <dgm:prSet/>
      <dgm:spPr/>
      <dgm:t>
        <a:bodyPr/>
        <a:lstStyle/>
        <a:p>
          <a:endParaRPr lang="en-US" sz="1800" b="1">
            <a:solidFill>
              <a:schemeClr val="tx1"/>
            </a:solidFill>
          </a:endParaRPr>
        </a:p>
      </dgm:t>
    </dgm:pt>
    <dgm:pt modelId="{E0569675-8213-CA45-BDB6-AAB975F0ED37}" type="pres">
      <dgm:prSet presAssocID="{8B297AB7-419F-234C-A9A3-C457AC0D7CCE}" presName="Name0" presStyleCnt="0">
        <dgm:presLayoutVars>
          <dgm:chMax val="7"/>
          <dgm:chPref val="7"/>
          <dgm:dir/>
        </dgm:presLayoutVars>
      </dgm:prSet>
      <dgm:spPr/>
    </dgm:pt>
    <dgm:pt modelId="{3A4B8D2C-7FFE-8347-A296-AD1B539904C0}" type="pres">
      <dgm:prSet presAssocID="{8B297AB7-419F-234C-A9A3-C457AC0D7CCE}" presName="Name1" presStyleCnt="0"/>
      <dgm:spPr/>
    </dgm:pt>
    <dgm:pt modelId="{FAFEFEEF-534D-0F41-9F38-8CF5245BD30E}" type="pres">
      <dgm:prSet presAssocID="{8B297AB7-419F-234C-A9A3-C457AC0D7CCE}" presName="cycle" presStyleCnt="0"/>
      <dgm:spPr/>
    </dgm:pt>
    <dgm:pt modelId="{B9792AA5-5592-CC43-A8C2-2BE7D28D8EA3}" type="pres">
      <dgm:prSet presAssocID="{8B297AB7-419F-234C-A9A3-C457AC0D7CCE}" presName="srcNode" presStyleLbl="node1" presStyleIdx="0" presStyleCnt="4"/>
      <dgm:spPr/>
    </dgm:pt>
    <dgm:pt modelId="{E4EC447C-D2C9-0C4C-9E3D-AD9A63524D84}" type="pres">
      <dgm:prSet presAssocID="{8B297AB7-419F-234C-A9A3-C457AC0D7CCE}" presName="conn" presStyleLbl="parChTrans1D2" presStyleIdx="0" presStyleCnt="1"/>
      <dgm:spPr/>
    </dgm:pt>
    <dgm:pt modelId="{D236BC46-C1B8-694B-91EF-2922C4A83FD3}" type="pres">
      <dgm:prSet presAssocID="{8B297AB7-419F-234C-A9A3-C457AC0D7CCE}" presName="extraNode" presStyleLbl="node1" presStyleIdx="0" presStyleCnt="4"/>
      <dgm:spPr/>
    </dgm:pt>
    <dgm:pt modelId="{9B55CDAE-468C-C64F-9655-E0125B633123}" type="pres">
      <dgm:prSet presAssocID="{8B297AB7-419F-234C-A9A3-C457AC0D7CCE}" presName="dstNode" presStyleLbl="node1" presStyleIdx="0" presStyleCnt="4"/>
      <dgm:spPr/>
    </dgm:pt>
    <dgm:pt modelId="{AAA49E19-FB48-DE44-B3FC-38BF577350D7}" type="pres">
      <dgm:prSet presAssocID="{A6196723-696D-804D-AC08-77320EEFEEB2}" presName="text_1" presStyleLbl="node1" presStyleIdx="0" presStyleCnt="4">
        <dgm:presLayoutVars>
          <dgm:bulletEnabled val="1"/>
        </dgm:presLayoutVars>
      </dgm:prSet>
      <dgm:spPr/>
    </dgm:pt>
    <dgm:pt modelId="{264E2107-A2A3-AB44-9924-E6EBB3706550}" type="pres">
      <dgm:prSet presAssocID="{A6196723-696D-804D-AC08-77320EEFEEB2}" presName="accent_1" presStyleCnt="0"/>
      <dgm:spPr/>
    </dgm:pt>
    <dgm:pt modelId="{C0B2F2EE-DC37-DF40-8AAC-1AF2E1137825}" type="pres">
      <dgm:prSet presAssocID="{A6196723-696D-804D-AC08-77320EEFEEB2}" presName="accentRepeatNode" presStyleLbl="solidFgAcc1" presStyleIdx="0" presStyleCnt="4"/>
      <dgm:spPr/>
    </dgm:pt>
    <dgm:pt modelId="{3A43DA60-E2BA-2C48-9E96-273685F32EE3}" type="pres">
      <dgm:prSet presAssocID="{3427B52B-4F8F-674D-9EA9-C750A4F9A331}" presName="text_2" presStyleLbl="node1" presStyleIdx="1" presStyleCnt="4">
        <dgm:presLayoutVars>
          <dgm:bulletEnabled val="1"/>
        </dgm:presLayoutVars>
      </dgm:prSet>
      <dgm:spPr/>
    </dgm:pt>
    <dgm:pt modelId="{31E91AB0-0923-F44F-8CA7-7A10AD6B77C2}" type="pres">
      <dgm:prSet presAssocID="{3427B52B-4F8F-674D-9EA9-C750A4F9A331}" presName="accent_2" presStyleCnt="0"/>
      <dgm:spPr/>
    </dgm:pt>
    <dgm:pt modelId="{D755BDCF-C1B7-994F-AE48-0795A1F20827}" type="pres">
      <dgm:prSet presAssocID="{3427B52B-4F8F-674D-9EA9-C750A4F9A331}" presName="accentRepeatNode" presStyleLbl="solidFgAcc1" presStyleIdx="1" presStyleCnt="4"/>
      <dgm:spPr/>
    </dgm:pt>
    <dgm:pt modelId="{BF38C7D5-BFAC-4745-9404-AFF035194467}" type="pres">
      <dgm:prSet presAssocID="{D60617E2-ACED-514A-B3BD-4821FF5DD012}" presName="text_3" presStyleLbl="node1" presStyleIdx="2" presStyleCnt="4">
        <dgm:presLayoutVars>
          <dgm:bulletEnabled val="1"/>
        </dgm:presLayoutVars>
      </dgm:prSet>
      <dgm:spPr/>
    </dgm:pt>
    <dgm:pt modelId="{C77BC50A-84FA-AA48-9564-693A51D357EF}" type="pres">
      <dgm:prSet presAssocID="{D60617E2-ACED-514A-B3BD-4821FF5DD012}" presName="accent_3" presStyleCnt="0"/>
      <dgm:spPr/>
    </dgm:pt>
    <dgm:pt modelId="{AA374A22-9ED1-9E4F-81C0-1C34E002950D}" type="pres">
      <dgm:prSet presAssocID="{D60617E2-ACED-514A-B3BD-4821FF5DD012}" presName="accentRepeatNode" presStyleLbl="solidFgAcc1" presStyleIdx="2" presStyleCnt="4"/>
      <dgm:spPr/>
    </dgm:pt>
    <dgm:pt modelId="{06B79E9A-899D-0D4E-959B-6A1566767DD1}" type="pres">
      <dgm:prSet presAssocID="{077ACD82-606E-554D-AE7C-AC6F9A143D46}" presName="text_4" presStyleLbl="node1" presStyleIdx="3" presStyleCnt="4">
        <dgm:presLayoutVars>
          <dgm:bulletEnabled val="1"/>
        </dgm:presLayoutVars>
      </dgm:prSet>
      <dgm:spPr/>
    </dgm:pt>
    <dgm:pt modelId="{8C56AD6C-A4D9-F847-B83D-13FD50F02FFC}" type="pres">
      <dgm:prSet presAssocID="{077ACD82-606E-554D-AE7C-AC6F9A143D46}" presName="accent_4" presStyleCnt="0"/>
      <dgm:spPr/>
    </dgm:pt>
    <dgm:pt modelId="{42EE9780-43C1-E549-B09C-452DBB7E2440}" type="pres">
      <dgm:prSet presAssocID="{077ACD82-606E-554D-AE7C-AC6F9A143D46}" presName="accentRepeatNode" presStyleLbl="solidFgAcc1" presStyleIdx="3" presStyleCnt="4"/>
      <dgm:spPr/>
    </dgm:pt>
  </dgm:ptLst>
  <dgm:cxnLst>
    <dgm:cxn modelId="{252F7E5E-0CBB-4643-B874-05ED9DF299EA}" type="presOf" srcId="{3427B52B-4F8F-674D-9EA9-C750A4F9A331}" destId="{3A43DA60-E2BA-2C48-9E96-273685F32EE3}" srcOrd="0" destOrd="0" presId="urn:microsoft.com/office/officeart/2008/layout/VerticalCurvedList"/>
    <dgm:cxn modelId="{2F818865-B3C0-1C4D-9419-1B81B767D019}" type="presOf" srcId="{D60617E2-ACED-514A-B3BD-4821FF5DD012}" destId="{BF38C7D5-BFAC-4745-9404-AFF035194467}" srcOrd="0" destOrd="0" presId="urn:microsoft.com/office/officeart/2008/layout/VerticalCurvedList"/>
    <dgm:cxn modelId="{87B6A274-1B12-1A4E-A2A8-1CC0C9AC561E}" srcId="{8B297AB7-419F-234C-A9A3-C457AC0D7CCE}" destId="{077ACD82-606E-554D-AE7C-AC6F9A143D46}" srcOrd="3" destOrd="0" parTransId="{E7D7ACB6-5715-6540-B7B1-A3EA677FE0A2}" sibTransId="{5858DBDC-EADF-F747-9685-9A7B659A4B2A}"/>
    <dgm:cxn modelId="{4FB3BF77-CAD9-614F-A2A8-B25D1C3F662A}" type="presOf" srcId="{077ACD82-606E-554D-AE7C-AC6F9A143D46}" destId="{06B79E9A-899D-0D4E-959B-6A1566767DD1}" srcOrd="0" destOrd="0" presId="urn:microsoft.com/office/officeart/2008/layout/VerticalCurvedList"/>
    <dgm:cxn modelId="{F4094782-A55C-774D-B8EF-75F1048F3CA2}" type="presOf" srcId="{A6196723-696D-804D-AC08-77320EEFEEB2}" destId="{AAA49E19-FB48-DE44-B3FC-38BF577350D7}" srcOrd="0" destOrd="0" presId="urn:microsoft.com/office/officeart/2008/layout/VerticalCurvedList"/>
    <dgm:cxn modelId="{2908E089-CF90-1F41-8249-B33E0CFCCF16}" srcId="{8B297AB7-419F-234C-A9A3-C457AC0D7CCE}" destId="{A6196723-696D-804D-AC08-77320EEFEEB2}" srcOrd="0" destOrd="0" parTransId="{F2D19A20-08A2-0043-80F0-86079DE84ACC}" sibTransId="{381F6798-1B30-BF4A-8F6C-40BB125989A9}"/>
    <dgm:cxn modelId="{C1D2E595-2A4D-3241-9B0E-8E5638D37B34}" srcId="{8B297AB7-419F-234C-A9A3-C457AC0D7CCE}" destId="{D60617E2-ACED-514A-B3BD-4821FF5DD012}" srcOrd="2" destOrd="0" parTransId="{35D4E8FC-AEB9-AA45-9F2D-7312738AE8F7}" sibTransId="{AD30E81C-59F0-BE4C-99AE-14CA06FC2C7E}"/>
    <dgm:cxn modelId="{889515A8-9D0E-EB4D-95AB-0647576F40C6}" type="presOf" srcId="{8B297AB7-419F-234C-A9A3-C457AC0D7CCE}" destId="{E0569675-8213-CA45-BDB6-AAB975F0ED37}" srcOrd="0" destOrd="0" presId="urn:microsoft.com/office/officeart/2008/layout/VerticalCurvedList"/>
    <dgm:cxn modelId="{18B6CDAF-14B1-0140-932E-C478315E0143}" srcId="{8B297AB7-419F-234C-A9A3-C457AC0D7CCE}" destId="{3427B52B-4F8F-674D-9EA9-C750A4F9A331}" srcOrd="1" destOrd="0" parTransId="{997291FB-EAE0-DC40-80C0-DEFF8077735B}" sibTransId="{4DF19600-75E1-A84D-A7BE-CA12B5866176}"/>
    <dgm:cxn modelId="{7B999EB5-0196-B842-8AED-FA33A4623CA3}" type="presOf" srcId="{381F6798-1B30-BF4A-8F6C-40BB125989A9}" destId="{E4EC447C-D2C9-0C4C-9E3D-AD9A63524D84}" srcOrd="0" destOrd="0" presId="urn:microsoft.com/office/officeart/2008/layout/VerticalCurvedList"/>
    <dgm:cxn modelId="{BB2E52E6-18DC-694E-AED5-5D08EB596E14}" type="presParOf" srcId="{E0569675-8213-CA45-BDB6-AAB975F0ED37}" destId="{3A4B8D2C-7FFE-8347-A296-AD1B539904C0}" srcOrd="0" destOrd="0" presId="urn:microsoft.com/office/officeart/2008/layout/VerticalCurvedList"/>
    <dgm:cxn modelId="{15C97184-8374-104B-9484-BCA340400F31}" type="presParOf" srcId="{3A4B8D2C-7FFE-8347-A296-AD1B539904C0}" destId="{FAFEFEEF-534D-0F41-9F38-8CF5245BD30E}" srcOrd="0" destOrd="0" presId="urn:microsoft.com/office/officeart/2008/layout/VerticalCurvedList"/>
    <dgm:cxn modelId="{3322AA77-C026-944F-9CCA-4845966708C8}" type="presParOf" srcId="{FAFEFEEF-534D-0F41-9F38-8CF5245BD30E}" destId="{B9792AA5-5592-CC43-A8C2-2BE7D28D8EA3}" srcOrd="0" destOrd="0" presId="urn:microsoft.com/office/officeart/2008/layout/VerticalCurvedList"/>
    <dgm:cxn modelId="{4D74CA75-7DA2-824D-B7DB-4718BB9179B3}" type="presParOf" srcId="{FAFEFEEF-534D-0F41-9F38-8CF5245BD30E}" destId="{E4EC447C-D2C9-0C4C-9E3D-AD9A63524D84}" srcOrd="1" destOrd="0" presId="urn:microsoft.com/office/officeart/2008/layout/VerticalCurvedList"/>
    <dgm:cxn modelId="{758B9EE2-74A6-254C-8CF3-14D8192B429C}" type="presParOf" srcId="{FAFEFEEF-534D-0F41-9F38-8CF5245BD30E}" destId="{D236BC46-C1B8-694B-91EF-2922C4A83FD3}" srcOrd="2" destOrd="0" presId="urn:microsoft.com/office/officeart/2008/layout/VerticalCurvedList"/>
    <dgm:cxn modelId="{D29BDD2F-1C44-9846-A472-C34948849D65}" type="presParOf" srcId="{FAFEFEEF-534D-0F41-9F38-8CF5245BD30E}" destId="{9B55CDAE-468C-C64F-9655-E0125B633123}" srcOrd="3" destOrd="0" presId="urn:microsoft.com/office/officeart/2008/layout/VerticalCurvedList"/>
    <dgm:cxn modelId="{6D6F2EEE-8BD1-9041-9B74-53FC82126B4E}" type="presParOf" srcId="{3A4B8D2C-7FFE-8347-A296-AD1B539904C0}" destId="{AAA49E19-FB48-DE44-B3FC-38BF577350D7}" srcOrd="1" destOrd="0" presId="urn:microsoft.com/office/officeart/2008/layout/VerticalCurvedList"/>
    <dgm:cxn modelId="{C148DAD1-F084-B74B-B6CE-3DA3A7C86057}" type="presParOf" srcId="{3A4B8D2C-7FFE-8347-A296-AD1B539904C0}" destId="{264E2107-A2A3-AB44-9924-E6EBB3706550}" srcOrd="2" destOrd="0" presId="urn:microsoft.com/office/officeart/2008/layout/VerticalCurvedList"/>
    <dgm:cxn modelId="{762A61F9-EFE1-8B41-B561-726BB7722A23}" type="presParOf" srcId="{264E2107-A2A3-AB44-9924-E6EBB3706550}" destId="{C0B2F2EE-DC37-DF40-8AAC-1AF2E1137825}" srcOrd="0" destOrd="0" presId="urn:microsoft.com/office/officeart/2008/layout/VerticalCurvedList"/>
    <dgm:cxn modelId="{50AF8353-A853-FC43-AF7C-BB2454DE7AB5}" type="presParOf" srcId="{3A4B8D2C-7FFE-8347-A296-AD1B539904C0}" destId="{3A43DA60-E2BA-2C48-9E96-273685F32EE3}" srcOrd="3" destOrd="0" presId="urn:microsoft.com/office/officeart/2008/layout/VerticalCurvedList"/>
    <dgm:cxn modelId="{10F95499-1AED-144A-8D3C-FF63E2DD5913}" type="presParOf" srcId="{3A4B8D2C-7FFE-8347-A296-AD1B539904C0}" destId="{31E91AB0-0923-F44F-8CA7-7A10AD6B77C2}" srcOrd="4" destOrd="0" presId="urn:microsoft.com/office/officeart/2008/layout/VerticalCurvedList"/>
    <dgm:cxn modelId="{1EFFD242-BC36-FC49-9291-F238C4692ECC}" type="presParOf" srcId="{31E91AB0-0923-F44F-8CA7-7A10AD6B77C2}" destId="{D755BDCF-C1B7-994F-AE48-0795A1F20827}" srcOrd="0" destOrd="0" presId="urn:microsoft.com/office/officeart/2008/layout/VerticalCurvedList"/>
    <dgm:cxn modelId="{33AED75B-B31B-6947-AD8A-76D8D9772E82}" type="presParOf" srcId="{3A4B8D2C-7FFE-8347-A296-AD1B539904C0}" destId="{BF38C7D5-BFAC-4745-9404-AFF035194467}" srcOrd="5" destOrd="0" presId="urn:microsoft.com/office/officeart/2008/layout/VerticalCurvedList"/>
    <dgm:cxn modelId="{EF8CE9D1-2754-A240-B5B0-CDE68369BED6}" type="presParOf" srcId="{3A4B8D2C-7FFE-8347-A296-AD1B539904C0}" destId="{C77BC50A-84FA-AA48-9564-693A51D357EF}" srcOrd="6" destOrd="0" presId="urn:microsoft.com/office/officeart/2008/layout/VerticalCurvedList"/>
    <dgm:cxn modelId="{6A997336-EE0D-944B-A132-8A19A6E3EECD}" type="presParOf" srcId="{C77BC50A-84FA-AA48-9564-693A51D357EF}" destId="{AA374A22-9ED1-9E4F-81C0-1C34E002950D}" srcOrd="0" destOrd="0" presId="urn:microsoft.com/office/officeart/2008/layout/VerticalCurvedList"/>
    <dgm:cxn modelId="{ED7422B0-004C-4748-A8C7-E1C3F0F2FAC1}" type="presParOf" srcId="{3A4B8D2C-7FFE-8347-A296-AD1B539904C0}" destId="{06B79E9A-899D-0D4E-959B-6A1566767DD1}" srcOrd="7" destOrd="0" presId="urn:microsoft.com/office/officeart/2008/layout/VerticalCurvedList"/>
    <dgm:cxn modelId="{05F3DF7D-461B-E341-AC2A-F9EDC82B3DA7}" type="presParOf" srcId="{3A4B8D2C-7FFE-8347-A296-AD1B539904C0}" destId="{8C56AD6C-A4D9-F847-B83D-13FD50F02FFC}" srcOrd="8" destOrd="0" presId="urn:microsoft.com/office/officeart/2008/layout/VerticalCurvedList"/>
    <dgm:cxn modelId="{A36C1727-FA36-DA4C-A1FC-C01B573BFCCA}" type="presParOf" srcId="{8C56AD6C-A4D9-F847-B83D-13FD50F02FFC}" destId="{42EE9780-43C1-E549-B09C-452DBB7E2440}"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4EC447C-D2C9-0C4C-9E3D-AD9A63524D84}">
      <dsp:nvSpPr>
        <dsp:cNvPr id="0" name=""/>
        <dsp:cNvSpPr/>
      </dsp:nvSpPr>
      <dsp:spPr>
        <a:xfrm>
          <a:off x="-3871198" y="-594471"/>
          <a:ext cx="4613780" cy="4613780"/>
        </a:xfrm>
        <a:prstGeom prst="blockArc">
          <a:avLst>
            <a:gd name="adj1" fmla="val 18900000"/>
            <a:gd name="adj2" fmla="val 2700000"/>
            <a:gd name="adj3" fmla="val 468"/>
          </a:avLst>
        </a:pr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AA49E19-FB48-DE44-B3FC-38BF577350D7}">
      <dsp:nvSpPr>
        <dsp:cNvPr id="0" name=""/>
        <dsp:cNvSpPr/>
      </dsp:nvSpPr>
      <dsp:spPr>
        <a:xfrm>
          <a:off x="389177" y="263301"/>
          <a:ext cx="5793797" cy="526876"/>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8209" tIns="45720" rIns="45720" bIns="45720" numCol="1" spcCol="1270" anchor="ctr" anchorCtr="0">
          <a:noAutofit/>
        </a:bodyPr>
        <a:lstStyle/>
        <a:p>
          <a:pPr marL="0" lvl="0" indent="0" algn="l" defTabSz="800100" rtl="0">
            <a:lnSpc>
              <a:spcPct val="90000"/>
            </a:lnSpc>
            <a:spcBef>
              <a:spcPct val="0"/>
            </a:spcBef>
            <a:spcAft>
              <a:spcPct val="35000"/>
            </a:spcAft>
            <a:buNone/>
          </a:pPr>
          <a:r>
            <a:rPr lang="en-US" sz="1800" b="1" kern="1200" dirty="0">
              <a:solidFill>
                <a:schemeClr val="tx1"/>
              </a:solidFill>
            </a:rPr>
            <a:t>Changing the Name</a:t>
          </a:r>
        </a:p>
      </dsp:txBody>
      <dsp:txXfrm>
        <a:off x="389177" y="263301"/>
        <a:ext cx="5793797" cy="526876"/>
      </dsp:txXfrm>
    </dsp:sp>
    <dsp:sp modelId="{C0B2F2EE-DC37-DF40-8AAC-1AF2E1137825}">
      <dsp:nvSpPr>
        <dsp:cNvPr id="0" name=""/>
        <dsp:cNvSpPr/>
      </dsp:nvSpPr>
      <dsp:spPr>
        <a:xfrm>
          <a:off x="59879" y="197441"/>
          <a:ext cx="658596" cy="658596"/>
        </a:xfrm>
        <a:prstGeom prst="ellipse">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A43DA60-E2BA-2C48-9E96-273685F32EE3}">
      <dsp:nvSpPr>
        <dsp:cNvPr id="0" name=""/>
        <dsp:cNvSpPr/>
      </dsp:nvSpPr>
      <dsp:spPr>
        <a:xfrm>
          <a:off x="691248" y="1053753"/>
          <a:ext cx="5491727" cy="526876"/>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8209" tIns="45720" rIns="45720" bIns="45720" numCol="1" spcCol="1270" anchor="ctr" anchorCtr="0">
          <a:noAutofit/>
        </a:bodyPr>
        <a:lstStyle/>
        <a:p>
          <a:pPr marL="0" lvl="0" indent="0" algn="l" defTabSz="800100" rtl="0">
            <a:lnSpc>
              <a:spcPct val="90000"/>
            </a:lnSpc>
            <a:spcBef>
              <a:spcPct val="0"/>
            </a:spcBef>
            <a:spcAft>
              <a:spcPct val="35000"/>
            </a:spcAft>
            <a:buNone/>
          </a:pPr>
          <a:r>
            <a:rPr lang="en-US" sz="1800" b="1" kern="1200" dirty="0">
              <a:solidFill>
                <a:schemeClr val="tx1"/>
              </a:solidFill>
            </a:rPr>
            <a:t>Established the concrete way forward with timeline</a:t>
          </a:r>
        </a:p>
      </dsp:txBody>
      <dsp:txXfrm>
        <a:off x="691248" y="1053753"/>
        <a:ext cx="5491727" cy="526876"/>
      </dsp:txXfrm>
    </dsp:sp>
    <dsp:sp modelId="{D755BDCF-C1B7-994F-AE48-0795A1F20827}">
      <dsp:nvSpPr>
        <dsp:cNvPr id="0" name=""/>
        <dsp:cNvSpPr/>
      </dsp:nvSpPr>
      <dsp:spPr>
        <a:xfrm>
          <a:off x="361950" y="987894"/>
          <a:ext cx="658596" cy="658596"/>
        </a:xfrm>
        <a:prstGeom prst="ellipse">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F38C7D5-BFAC-4745-9404-AFF035194467}">
      <dsp:nvSpPr>
        <dsp:cNvPr id="0" name=""/>
        <dsp:cNvSpPr/>
      </dsp:nvSpPr>
      <dsp:spPr>
        <a:xfrm>
          <a:off x="691248" y="1844206"/>
          <a:ext cx="5491727" cy="526876"/>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8209" tIns="45720" rIns="45720" bIns="45720" numCol="1" spcCol="1270" anchor="ctr" anchorCtr="0">
          <a:noAutofit/>
        </a:bodyPr>
        <a:lstStyle/>
        <a:p>
          <a:pPr marL="0" lvl="0" indent="0" algn="l" defTabSz="800100" rtl="0">
            <a:lnSpc>
              <a:spcPct val="90000"/>
            </a:lnSpc>
            <a:spcBef>
              <a:spcPct val="0"/>
            </a:spcBef>
            <a:spcAft>
              <a:spcPct val="35000"/>
            </a:spcAft>
            <a:buNone/>
          </a:pPr>
          <a:r>
            <a:rPr lang="en-US" sz="1800" b="1" kern="1200" dirty="0">
              <a:solidFill>
                <a:schemeClr val="tx1"/>
              </a:solidFill>
            </a:rPr>
            <a:t>Define tentative themes/segments</a:t>
          </a:r>
        </a:p>
      </dsp:txBody>
      <dsp:txXfrm>
        <a:off x="691248" y="1844206"/>
        <a:ext cx="5491727" cy="526876"/>
      </dsp:txXfrm>
    </dsp:sp>
    <dsp:sp modelId="{AA374A22-9ED1-9E4F-81C0-1C34E002950D}">
      <dsp:nvSpPr>
        <dsp:cNvPr id="0" name=""/>
        <dsp:cNvSpPr/>
      </dsp:nvSpPr>
      <dsp:spPr>
        <a:xfrm>
          <a:off x="361950" y="1778346"/>
          <a:ext cx="658596" cy="658596"/>
        </a:xfrm>
        <a:prstGeom prst="ellipse">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6B79E9A-899D-0D4E-959B-6A1566767DD1}">
      <dsp:nvSpPr>
        <dsp:cNvPr id="0" name=""/>
        <dsp:cNvSpPr/>
      </dsp:nvSpPr>
      <dsp:spPr>
        <a:xfrm>
          <a:off x="389177" y="2634658"/>
          <a:ext cx="5793797" cy="526876"/>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8209" tIns="45720" rIns="45720" bIns="45720" numCol="1" spcCol="1270" anchor="ctr" anchorCtr="0">
          <a:noAutofit/>
        </a:bodyPr>
        <a:lstStyle/>
        <a:p>
          <a:pPr marL="0" lvl="0" indent="0" algn="l" defTabSz="800100" rtl="0">
            <a:lnSpc>
              <a:spcPct val="90000"/>
            </a:lnSpc>
            <a:spcBef>
              <a:spcPct val="0"/>
            </a:spcBef>
            <a:spcAft>
              <a:spcPct val="35000"/>
            </a:spcAft>
            <a:buNone/>
          </a:pPr>
          <a:r>
            <a:rPr lang="en-US" sz="1800" b="1" kern="1200" dirty="0">
              <a:solidFill>
                <a:schemeClr val="tx1"/>
              </a:solidFill>
            </a:rPr>
            <a:t>Add new members to the team</a:t>
          </a:r>
        </a:p>
      </dsp:txBody>
      <dsp:txXfrm>
        <a:off x="389177" y="2634658"/>
        <a:ext cx="5793797" cy="526876"/>
      </dsp:txXfrm>
    </dsp:sp>
    <dsp:sp modelId="{42EE9780-43C1-E549-B09C-452DBB7E2440}">
      <dsp:nvSpPr>
        <dsp:cNvPr id="0" name=""/>
        <dsp:cNvSpPr/>
      </dsp:nvSpPr>
      <dsp:spPr>
        <a:xfrm>
          <a:off x="59879" y="2568798"/>
          <a:ext cx="658596" cy="658596"/>
        </a:xfrm>
        <a:prstGeom prst="ellipse">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JP" dirty="0"/>
          </a:p>
        </p:txBody>
      </p:sp>
    </p:spTree>
    <p:extLst>
      <p:ext uri="{BB962C8B-B14F-4D97-AF65-F5344CB8AC3E}">
        <p14:creationId xmlns:p14="http://schemas.microsoft.com/office/powerpoint/2010/main" val="21562410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JP" dirty="0"/>
          </a:p>
        </p:txBody>
      </p:sp>
    </p:spTree>
    <p:extLst>
      <p:ext uri="{BB962C8B-B14F-4D97-AF65-F5344CB8AC3E}">
        <p14:creationId xmlns:p14="http://schemas.microsoft.com/office/powerpoint/2010/main" val="17505466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sz="1100" b="0" i="0" u="none" strike="noStrike" cap="none" dirty="0">
                <a:solidFill>
                  <a:srgbClr val="000000"/>
                </a:solidFill>
                <a:effectLst/>
                <a:latin typeface="Arial"/>
                <a:ea typeface="Arial"/>
                <a:cs typeface="Arial"/>
                <a:sym typeface="Arial"/>
              </a:rPr>
              <a:t>We have always heard about unrest and conflicts in the South Asian region! because most of these countries have </a:t>
            </a:r>
            <a:r>
              <a:rPr lang="en-JP" sz="1100" b="0" i="0" u="none" strike="noStrike" cap="none" dirty="0">
                <a:solidFill>
                  <a:srgbClr val="000000"/>
                </a:solidFill>
                <a:effectLst/>
                <a:latin typeface="Arial"/>
                <a:ea typeface="Arial"/>
                <a:cs typeface="Arial"/>
                <a:sym typeface="Arial"/>
              </a:rPr>
              <a:t> historically </a:t>
            </a:r>
            <a:r>
              <a:rPr lang="en-US" sz="1100" b="0" i="0" u="none" strike="noStrike" cap="none" dirty="0">
                <a:solidFill>
                  <a:srgbClr val="000000"/>
                </a:solidFill>
                <a:effectLst/>
                <a:latin typeface="Arial"/>
                <a:ea typeface="Arial"/>
                <a:cs typeface="Arial"/>
                <a:sym typeface="Arial"/>
              </a:rPr>
              <a:t>been </a:t>
            </a:r>
            <a:r>
              <a:rPr lang="en-JP" sz="1100" b="0" i="0" u="none" strike="noStrike" cap="none" dirty="0">
                <a:solidFill>
                  <a:srgbClr val="000000"/>
                </a:solidFill>
                <a:effectLst/>
                <a:latin typeface="Arial"/>
                <a:ea typeface="Arial"/>
                <a:cs typeface="Arial"/>
                <a:sym typeface="Arial"/>
              </a:rPr>
              <a:t>affected by different types of conflicts. For example, territorial disputes between India, Pakistan and Bangladesh, civil wars in Nepal and Sri Lanka, geopolitical conflicts in Afghanistan, etc</a:t>
            </a:r>
            <a:r>
              <a:rPr lang="en-JP" dirty="0">
                <a:effectLst/>
              </a:rPr>
              <a:t> </a:t>
            </a:r>
          </a:p>
          <a:p>
            <a:pPr marL="457200" marR="0" lvl="0" indent="-317500" algn="l" defTabSz="914400" rtl="0" eaLnBrk="1" fontAlgn="auto" latinLnBrk="0" hangingPunct="1">
              <a:lnSpc>
                <a:spcPct val="100000"/>
              </a:lnSpc>
              <a:spcBef>
                <a:spcPts val="0"/>
              </a:spcBef>
              <a:spcAft>
                <a:spcPts val="0"/>
              </a:spcAft>
              <a:buClr>
                <a:srgbClr val="000000"/>
              </a:buClr>
              <a:buSzPts val="1400"/>
              <a:buFont typeface="Arial"/>
              <a:buChar char="●"/>
              <a:tabLst/>
              <a:defRPr/>
            </a:pPr>
            <a:r>
              <a:rPr lang="en-US" sz="1100" b="0" i="1" u="none" strike="noStrike" cap="none" dirty="0">
                <a:solidFill>
                  <a:srgbClr val="000000"/>
                </a:solidFill>
                <a:effectLst/>
                <a:latin typeface="Arial"/>
                <a:ea typeface="Arial"/>
                <a:cs typeface="Arial"/>
                <a:sym typeface="Arial"/>
              </a:rPr>
              <a:t>At the same time, our planet is falling apart due to the sustainability challenges such as climate change. </a:t>
            </a:r>
          </a:p>
          <a:p>
            <a:pPr marL="457200" marR="0" lvl="0" indent="-317500" algn="l" defTabSz="914400" rtl="0" eaLnBrk="1" fontAlgn="auto" latinLnBrk="0" hangingPunct="1">
              <a:lnSpc>
                <a:spcPct val="100000"/>
              </a:lnSpc>
              <a:spcBef>
                <a:spcPts val="0"/>
              </a:spcBef>
              <a:spcAft>
                <a:spcPts val="0"/>
              </a:spcAft>
              <a:buClr>
                <a:srgbClr val="000000"/>
              </a:buClr>
              <a:buSzPts val="1400"/>
              <a:buFont typeface="Arial"/>
              <a:buChar char="●"/>
              <a:tabLst/>
              <a:defRPr/>
            </a:pPr>
            <a:r>
              <a:rPr lang="en-US" sz="1100" b="0" i="1" u="none" strike="noStrike" cap="none" dirty="0">
                <a:solidFill>
                  <a:srgbClr val="000000"/>
                </a:solidFill>
                <a:effectLst/>
                <a:latin typeface="Arial"/>
                <a:ea typeface="Arial"/>
                <a:cs typeface="Arial"/>
                <a:sym typeface="Arial"/>
              </a:rPr>
              <a:t>Climate change has the potential to further enhance the possibility of escalation of arms conflicts and unrest in the region. Because climate change leads to resource shortages, pushing nations to compete each other and hence, has the potential to transform cold conflicts into violent conflicts.</a:t>
            </a:r>
          </a:p>
          <a:p>
            <a:pPr marL="457200" marR="0" lvl="0" indent="-317500" algn="l" defTabSz="914400" rtl="0" eaLnBrk="1" fontAlgn="auto" latinLnBrk="0" hangingPunct="1">
              <a:lnSpc>
                <a:spcPct val="100000"/>
              </a:lnSpc>
              <a:spcBef>
                <a:spcPts val="0"/>
              </a:spcBef>
              <a:spcAft>
                <a:spcPts val="0"/>
              </a:spcAft>
              <a:buClr>
                <a:srgbClr val="000000"/>
              </a:buClr>
              <a:buSzPts val="1400"/>
              <a:buFont typeface="Arial"/>
              <a:buChar char="●"/>
              <a:tabLst/>
              <a:defRPr/>
            </a:pPr>
            <a:r>
              <a:rPr lang="en-US" sz="1100" b="0" i="0" u="none" strike="noStrike" cap="none" dirty="0">
                <a:solidFill>
                  <a:srgbClr val="000000"/>
                </a:solidFill>
                <a:effectLst/>
                <a:latin typeface="Arial"/>
                <a:ea typeface="Arial"/>
                <a:cs typeface="Arial"/>
                <a:sym typeface="Arial"/>
              </a:rPr>
              <a:t>We need to work towards building peace in the region! And that is URGENT! </a:t>
            </a:r>
            <a:endParaRPr lang="en-US" sz="1100" b="0" i="1" u="none" strike="noStrike" cap="none" dirty="0">
              <a:solidFill>
                <a:srgbClr val="000000"/>
              </a:solidFill>
              <a:effectLst/>
              <a:latin typeface="Arial"/>
              <a:ea typeface="Arial"/>
              <a:cs typeface="Arial"/>
              <a:sym typeface="Arial"/>
            </a:endParaRPr>
          </a:p>
          <a:p>
            <a:pPr marL="457200" marR="0" lvl="0" indent="-317500" algn="l" defTabSz="914400" rtl="0" eaLnBrk="1" fontAlgn="auto" latinLnBrk="0" hangingPunct="1">
              <a:lnSpc>
                <a:spcPct val="100000"/>
              </a:lnSpc>
              <a:spcBef>
                <a:spcPts val="0"/>
              </a:spcBef>
              <a:spcAft>
                <a:spcPts val="0"/>
              </a:spcAft>
              <a:buClr>
                <a:srgbClr val="000000"/>
              </a:buClr>
              <a:buSzPts val="1400"/>
              <a:buFont typeface="Arial"/>
              <a:buChar char="●"/>
              <a:tabLst/>
              <a:defRPr/>
            </a:pPr>
            <a:endParaRPr lang="en-US" sz="1100" b="0" i="1" u="none" strike="noStrike" cap="none" dirty="0">
              <a:solidFill>
                <a:srgbClr val="000000"/>
              </a:solidFill>
              <a:effectLst/>
              <a:latin typeface="Arial"/>
              <a:ea typeface="Arial"/>
              <a:cs typeface="Arial"/>
              <a:sym typeface="Arial"/>
            </a:endParaRPr>
          </a:p>
          <a:p>
            <a:pPr marL="457200" marR="0" lvl="0" indent="-317500" algn="l" defTabSz="914400" rtl="0" eaLnBrk="1" fontAlgn="auto" latinLnBrk="0" hangingPunct="1">
              <a:lnSpc>
                <a:spcPct val="100000"/>
              </a:lnSpc>
              <a:spcBef>
                <a:spcPts val="0"/>
              </a:spcBef>
              <a:spcAft>
                <a:spcPts val="0"/>
              </a:spcAft>
              <a:buClr>
                <a:srgbClr val="000000"/>
              </a:buClr>
              <a:buSzPts val="1400"/>
              <a:buFont typeface="Arial"/>
              <a:buChar char="●"/>
              <a:tabLst/>
              <a:defRPr/>
            </a:pPr>
            <a:endParaRPr lang="en-US" sz="1100" b="0" i="1" u="none" strike="noStrike" cap="none" dirty="0">
              <a:solidFill>
                <a:srgbClr val="000000"/>
              </a:solidFill>
              <a:effectLst/>
              <a:latin typeface="Arial"/>
              <a:ea typeface="Arial"/>
              <a:cs typeface="Arial"/>
              <a:sym typeface="Arial"/>
            </a:endParaRPr>
          </a:p>
          <a:p>
            <a:pPr marL="457200" marR="0" lvl="0" indent="-317500" algn="l" defTabSz="914400" rtl="0" eaLnBrk="1" fontAlgn="auto" latinLnBrk="0" hangingPunct="1">
              <a:lnSpc>
                <a:spcPct val="100000"/>
              </a:lnSpc>
              <a:spcBef>
                <a:spcPts val="0"/>
              </a:spcBef>
              <a:spcAft>
                <a:spcPts val="0"/>
              </a:spcAft>
              <a:buClr>
                <a:srgbClr val="000000"/>
              </a:buClr>
              <a:buSzPts val="1400"/>
              <a:buFont typeface="Arial"/>
              <a:buChar char="●"/>
              <a:tabLst/>
              <a:defRPr/>
            </a:pPr>
            <a:r>
              <a:rPr lang="en-US" sz="1100" b="0" i="1" u="none" strike="noStrike" cap="none" dirty="0">
                <a:solidFill>
                  <a:srgbClr val="000000"/>
                </a:solidFill>
                <a:effectLst/>
                <a:latin typeface="Arial"/>
                <a:ea typeface="Arial"/>
                <a:cs typeface="Arial"/>
                <a:sym typeface="Arial"/>
              </a:rPr>
              <a:t>But this is not it!</a:t>
            </a:r>
          </a:p>
          <a:p>
            <a:pPr marL="457200" marR="0" lvl="0" indent="-317500" algn="l" defTabSz="914400" rtl="0" eaLnBrk="1" fontAlgn="auto" latinLnBrk="0" hangingPunct="1">
              <a:lnSpc>
                <a:spcPct val="100000"/>
              </a:lnSpc>
              <a:spcBef>
                <a:spcPts val="0"/>
              </a:spcBef>
              <a:spcAft>
                <a:spcPts val="0"/>
              </a:spcAft>
              <a:buClr>
                <a:srgbClr val="000000"/>
              </a:buClr>
              <a:buSzPts val="1400"/>
              <a:buFont typeface="Arial"/>
              <a:buChar char="●"/>
              <a:tabLst/>
              <a:defRPr/>
            </a:pPr>
            <a:r>
              <a:rPr lang="en-US" sz="1100" b="0" i="1" u="none" strike="noStrike" cap="none" dirty="0">
                <a:solidFill>
                  <a:srgbClr val="000000"/>
                </a:solidFill>
                <a:effectLst/>
                <a:latin typeface="Arial"/>
                <a:ea typeface="Arial"/>
                <a:cs typeface="Arial"/>
                <a:sym typeface="Arial"/>
              </a:rPr>
              <a:t>We can convert the risk associated with climate change as an opportunity to build peace among the south Asian nations by addressing climate change</a:t>
            </a:r>
          </a:p>
          <a:p>
            <a:pPr marL="457200" marR="0" lvl="0" indent="-317500" algn="l" defTabSz="914400" rtl="0" eaLnBrk="1" fontAlgn="auto" latinLnBrk="0" hangingPunct="1">
              <a:lnSpc>
                <a:spcPct val="100000"/>
              </a:lnSpc>
              <a:spcBef>
                <a:spcPts val="0"/>
              </a:spcBef>
              <a:spcAft>
                <a:spcPts val="0"/>
              </a:spcAft>
              <a:buClr>
                <a:srgbClr val="000000"/>
              </a:buClr>
              <a:buSzPts val="1400"/>
              <a:buFont typeface="Arial"/>
              <a:buChar char="●"/>
              <a:tabLst/>
              <a:defRPr/>
            </a:pPr>
            <a:r>
              <a:rPr lang="en-US" sz="1100" b="0" i="1" u="none" strike="noStrike" cap="none" dirty="0">
                <a:solidFill>
                  <a:srgbClr val="000000"/>
                </a:solidFill>
                <a:effectLst/>
                <a:latin typeface="Arial"/>
                <a:ea typeface="Arial"/>
                <a:cs typeface="Arial"/>
                <a:sym typeface="Arial"/>
              </a:rPr>
              <a:t>We all know that in South Asia we also have shared culture and youth bulge which can also feed into the peace building efforts</a:t>
            </a:r>
            <a:endParaRPr lang="en-JP" sz="1100" b="0" i="0" u="none" strike="noStrike" cap="none" dirty="0">
              <a:solidFill>
                <a:srgbClr val="000000"/>
              </a:solidFill>
              <a:effectLst/>
              <a:latin typeface="Arial"/>
              <a:ea typeface="Arial"/>
              <a:cs typeface="Arial"/>
              <a:sym typeface="Arial"/>
            </a:endParaRPr>
          </a:p>
          <a:p>
            <a:endParaRPr lang="en-JP" dirty="0"/>
          </a:p>
        </p:txBody>
      </p:sp>
    </p:spTree>
    <p:extLst>
      <p:ext uri="{BB962C8B-B14F-4D97-AF65-F5344CB8AC3E}">
        <p14:creationId xmlns:p14="http://schemas.microsoft.com/office/powerpoint/2010/main" val="30553162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2" name="Google Shape;12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r>
              <a:rPr lang="en-US" sz="1100" b="0" i="1" u="none" strike="noStrike" cap="none" dirty="0">
                <a:solidFill>
                  <a:srgbClr val="000000"/>
                </a:solidFill>
                <a:effectLst/>
                <a:latin typeface="Arial"/>
                <a:ea typeface="Arial"/>
                <a:cs typeface="Arial"/>
                <a:sym typeface="Arial"/>
              </a:rPr>
              <a:t>Developing peace-building dialogues, roadmaps, bridges, and strategies centered around sustainability challenges will help nations identify the conciliation benefits, as climate change is already affecting the entire region, with no borders attached. </a:t>
            </a:r>
            <a:endParaRPr lang="en-JP" sz="1100" b="0" i="0" u="none" strike="noStrike" cap="none" dirty="0">
              <a:solidFill>
                <a:srgbClr val="000000"/>
              </a:solidFill>
              <a:effectLst/>
              <a:latin typeface="Arial"/>
              <a:ea typeface="Arial"/>
              <a:cs typeface="Arial"/>
              <a:sym typeface="Arial"/>
            </a:endParaRPr>
          </a:p>
          <a:p>
            <a:endParaRPr lang="en-US" sz="1100" b="0" i="1" u="none" strike="noStrike" cap="none" dirty="0">
              <a:solidFill>
                <a:srgbClr val="000000"/>
              </a:solidFill>
              <a:effectLst/>
              <a:latin typeface="Arial"/>
              <a:ea typeface="Arial"/>
              <a:cs typeface="Arial"/>
              <a:sym typeface="Arial"/>
            </a:endParaRPr>
          </a:p>
          <a:p>
            <a:endParaRPr lang="en-US" sz="1100" b="0" i="1" u="none" strike="noStrike" cap="none" dirty="0">
              <a:solidFill>
                <a:srgbClr val="000000"/>
              </a:solidFill>
              <a:effectLst/>
              <a:latin typeface="Arial"/>
              <a:ea typeface="Arial"/>
              <a:cs typeface="Arial"/>
              <a:sym typeface="Arial"/>
            </a:endParaRPr>
          </a:p>
          <a:p>
            <a:r>
              <a:rPr lang="en-US" sz="1100" b="0" i="1" u="none" strike="noStrike" cap="none" dirty="0">
                <a:solidFill>
                  <a:srgbClr val="000000"/>
                </a:solidFill>
                <a:effectLst/>
                <a:latin typeface="Arial"/>
                <a:ea typeface="Arial"/>
                <a:cs typeface="Arial"/>
                <a:sym typeface="Arial"/>
              </a:rPr>
              <a:t>As future generations have more to lose, therefore we bring together youngsters and adolescents, with an emphasis on the shared cultural characteristics of the South Asian region, to introduce the next generation of change agents that will focus on creating common projects, sharing ideas, and engaging with local governments, and thus, be the seeds of peacebuilding while trying to overcome the challenges associated with climate change.  </a:t>
            </a:r>
            <a:endParaRPr lang="en-JP" sz="1100" b="0" i="0" u="none" strike="noStrike" cap="none" dirty="0">
              <a:solidFill>
                <a:srgbClr val="000000"/>
              </a:solidFill>
              <a:effectLst/>
              <a:latin typeface="Arial"/>
              <a:ea typeface="Arial"/>
              <a:cs typeface="Arial"/>
              <a:sym typeface="Arial"/>
            </a:endParaRPr>
          </a:p>
          <a:p>
            <a:pPr marL="0" lvl="0" indent="0" algn="l" rtl="0">
              <a:spcBef>
                <a:spcPts val="0"/>
              </a:spcBef>
              <a:spcAft>
                <a:spcPts val="0"/>
              </a:spcAft>
              <a:buNone/>
            </a:pPr>
            <a:endParaRPr dirty="0"/>
          </a:p>
        </p:txBody>
      </p:sp>
    </p:spTree>
    <p:extLst>
      <p:ext uri="{BB962C8B-B14F-4D97-AF65-F5344CB8AC3E}">
        <p14:creationId xmlns:p14="http://schemas.microsoft.com/office/powerpoint/2010/main" val="8110509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JP" dirty="0"/>
          </a:p>
        </p:txBody>
      </p:sp>
    </p:spTree>
    <p:extLst>
      <p:ext uri="{BB962C8B-B14F-4D97-AF65-F5344CB8AC3E}">
        <p14:creationId xmlns:p14="http://schemas.microsoft.com/office/powerpoint/2010/main" val="17763661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JP" dirty="0"/>
          </a:p>
        </p:txBody>
      </p:sp>
    </p:spTree>
    <p:extLst>
      <p:ext uri="{BB962C8B-B14F-4D97-AF65-F5344CB8AC3E}">
        <p14:creationId xmlns:p14="http://schemas.microsoft.com/office/powerpoint/2010/main" val="26486472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JP" dirty="0"/>
          </a:p>
        </p:txBody>
      </p:sp>
    </p:spTree>
    <p:extLst>
      <p:ext uri="{BB962C8B-B14F-4D97-AF65-F5344CB8AC3E}">
        <p14:creationId xmlns:p14="http://schemas.microsoft.com/office/powerpoint/2010/main" val="380124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JP" dirty="0"/>
          </a:p>
        </p:txBody>
      </p:sp>
    </p:spTree>
    <p:extLst>
      <p:ext uri="{BB962C8B-B14F-4D97-AF65-F5344CB8AC3E}">
        <p14:creationId xmlns:p14="http://schemas.microsoft.com/office/powerpoint/2010/main" val="24506382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JP" dirty="0"/>
          </a:p>
        </p:txBody>
      </p:sp>
    </p:spTree>
    <p:extLst>
      <p:ext uri="{BB962C8B-B14F-4D97-AF65-F5344CB8AC3E}">
        <p14:creationId xmlns:p14="http://schemas.microsoft.com/office/powerpoint/2010/main" val="160963969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JP" dirty="0"/>
          </a:p>
        </p:txBody>
      </p:sp>
    </p:spTree>
    <p:extLst>
      <p:ext uri="{BB962C8B-B14F-4D97-AF65-F5344CB8AC3E}">
        <p14:creationId xmlns:p14="http://schemas.microsoft.com/office/powerpoint/2010/main" val="145868378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JP" dirty="0"/>
          </a:p>
        </p:txBody>
      </p:sp>
    </p:spTree>
    <p:extLst>
      <p:ext uri="{BB962C8B-B14F-4D97-AF65-F5344CB8AC3E}">
        <p14:creationId xmlns:p14="http://schemas.microsoft.com/office/powerpoint/2010/main" val="262967392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JP" dirty="0"/>
          </a:p>
        </p:txBody>
      </p:sp>
    </p:spTree>
    <p:extLst>
      <p:ext uri="{BB962C8B-B14F-4D97-AF65-F5344CB8AC3E}">
        <p14:creationId xmlns:p14="http://schemas.microsoft.com/office/powerpoint/2010/main" val="250992183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JP" dirty="0"/>
          </a:p>
        </p:txBody>
      </p:sp>
    </p:spTree>
    <p:extLst>
      <p:ext uri="{BB962C8B-B14F-4D97-AF65-F5344CB8AC3E}">
        <p14:creationId xmlns:p14="http://schemas.microsoft.com/office/powerpoint/2010/main" val="161962117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JP" dirty="0"/>
          </a:p>
        </p:txBody>
      </p:sp>
    </p:spTree>
    <p:extLst>
      <p:ext uri="{BB962C8B-B14F-4D97-AF65-F5344CB8AC3E}">
        <p14:creationId xmlns:p14="http://schemas.microsoft.com/office/powerpoint/2010/main" val="167524358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JP" dirty="0"/>
          </a:p>
        </p:txBody>
      </p:sp>
    </p:spTree>
    <p:extLst>
      <p:ext uri="{BB962C8B-B14F-4D97-AF65-F5344CB8AC3E}">
        <p14:creationId xmlns:p14="http://schemas.microsoft.com/office/powerpoint/2010/main" val="249625570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8"/>
        <p:cNvGrpSpPr/>
        <p:nvPr/>
      </p:nvGrpSpPr>
      <p:grpSpPr>
        <a:xfrm>
          <a:off x="0" y="0"/>
          <a:ext cx="0" cy="0"/>
          <a:chOff x="0" y="0"/>
          <a:chExt cx="0" cy="0"/>
        </a:xfrm>
      </p:grpSpPr>
      <p:sp>
        <p:nvSpPr>
          <p:cNvPr id="319" name="Google Shape;319;g35ed75ccf_0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0" name="Google Shape;320;g35ed75ccf_0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 1 column" type="tx">
  <p:cSld name="TITLE_AND_BODY">
    <p:spTree>
      <p:nvGrpSpPr>
        <p:cNvPr id="1" name="Shape 26"/>
        <p:cNvGrpSpPr/>
        <p:nvPr/>
      </p:nvGrpSpPr>
      <p:grpSpPr>
        <a:xfrm>
          <a:off x="0" y="0"/>
          <a:ext cx="0" cy="0"/>
          <a:chOff x="0" y="0"/>
          <a:chExt cx="0" cy="0"/>
        </a:xfrm>
      </p:grpSpPr>
      <p:cxnSp>
        <p:nvCxnSpPr>
          <p:cNvPr id="27" name="Google Shape;27;p5"/>
          <p:cNvCxnSpPr/>
          <p:nvPr/>
        </p:nvCxnSpPr>
        <p:spPr>
          <a:xfrm>
            <a:off x="0" y="1131725"/>
            <a:ext cx="1375800" cy="0"/>
          </a:xfrm>
          <a:prstGeom prst="straightConnector1">
            <a:avLst/>
          </a:prstGeom>
          <a:noFill/>
          <a:ln w="9525" cap="flat" cmpd="sng">
            <a:solidFill>
              <a:srgbClr val="CCCCCC"/>
            </a:solidFill>
            <a:prstDash val="solid"/>
            <a:round/>
            <a:headEnd type="none" w="med" len="med"/>
            <a:tailEnd type="none" w="med" len="med"/>
          </a:ln>
        </p:spPr>
      </p:cxnSp>
      <p:sp>
        <p:nvSpPr>
          <p:cNvPr id="28" name="Google Shape;28;p5"/>
          <p:cNvSpPr/>
          <p:nvPr/>
        </p:nvSpPr>
        <p:spPr>
          <a:xfrm>
            <a:off x="817475" y="928767"/>
            <a:ext cx="405900" cy="4059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29;p5"/>
          <p:cNvSpPr txBox="1">
            <a:spLocks noGrp="1"/>
          </p:cNvSpPr>
          <p:nvPr>
            <p:ph type="title"/>
          </p:nvPr>
        </p:nvSpPr>
        <p:spPr>
          <a:xfrm>
            <a:off x="1381250" y="896112"/>
            <a:ext cx="3878400" cy="435600"/>
          </a:xfrm>
          <a:prstGeom prst="rect">
            <a:avLst/>
          </a:prstGeom>
        </p:spPr>
        <p:txBody>
          <a:bodyPr spcFirstLastPara="1" wrap="square" lIns="91425" tIns="91425" rIns="91425" bIns="91425" anchor="ctr" anchorCtr="0">
            <a:noAutofit/>
          </a:bodyPr>
          <a:lstStyle>
            <a:lvl1pPr lvl="0" rtl="0">
              <a:spcBef>
                <a:spcPts val="0"/>
              </a:spcBef>
              <a:spcAft>
                <a:spcPts val="0"/>
              </a:spcAft>
              <a:buSzPts val="2000"/>
              <a:buFont typeface="Lora"/>
              <a:buNone/>
              <a:defRPr sz="2000" b="1">
                <a:latin typeface="Lora"/>
                <a:ea typeface="Lora"/>
                <a:cs typeface="Lora"/>
                <a:sym typeface="Lora"/>
              </a:defRPr>
            </a:lvl1pPr>
            <a:lvl2pPr lvl="1" rtl="0">
              <a:spcBef>
                <a:spcPts val="0"/>
              </a:spcBef>
              <a:spcAft>
                <a:spcPts val="0"/>
              </a:spcAft>
              <a:buSzPts val="2000"/>
              <a:buFont typeface="Lora"/>
              <a:buNone/>
              <a:defRPr sz="2000" b="1">
                <a:highlight>
                  <a:srgbClr val="FFFFFF"/>
                </a:highlight>
                <a:latin typeface="Lora"/>
                <a:ea typeface="Lora"/>
                <a:cs typeface="Lora"/>
                <a:sym typeface="Lora"/>
              </a:defRPr>
            </a:lvl2pPr>
            <a:lvl3pPr lvl="2" rtl="0">
              <a:spcBef>
                <a:spcPts val="0"/>
              </a:spcBef>
              <a:spcAft>
                <a:spcPts val="0"/>
              </a:spcAft>
              <a:buSzPts val="2000"/>
              <a:buFont typeface="Lora"/>
              <a:buNone/>
              <a:defRPr sz="2000" b="1">
                <a:highlight>
                  <a:srgbClr val="FFFFFF"/>
                </a:highlight>
                <a:latin typeface="Lora"/>
                <a:ea typeface="Lora"/>
                <a:cs typeface="Lora"/>
                <a:sym typeface="Lora"/>
              </a:defRPr>
            </a:lvl3pPr>
            <a:lvl4pPr lvl="3" rtl="0">
              <a:spcBef>
                <a:spcPts val="0"/>
              </a:spcBef>
              <a:spcAft>
                <a:spcPts val="0"/>
              </a:spcAft>
              <a:buSzPts val="2000"/>
              <a:buFont typeface="Lora"/>
              <a:buNone/>
              <a:defRPr sz="2000" b="1">
                <a:highlight>
                  <a:srgbClr val="FFFFFF"/>
                </a:highlight>
                <a:latin typeface="Lora"/>
                <a:ea typeface="Lora"/>
                <a:cs typeface="Lora"/>
                <a:sym typeface="Lora"/>
              </a:defRPr>
            </a:lvl4pPr>
            <a:lvl5pPr lvl="4" rtl="0">
              <a:spcBef>
                <a:spcPts val="0"/>
              </a:spcBef>
              <a:spcAft>
                <a:spcPts val="0"/>
              </a:spcAft>
              <a:buSzPts val="2000"/>
              <a:buFont typeface="Lora"/>
              <a:buNone/>
              <a:defRPr sz="2000" b="1">
                <a:highlight>
                  <a:srgbClr val="FFFFFF"/>
                </a:highlight>
                <a:latin typeface="Lora"/>
                <a:ea typeface="Lora"/>
                <a:cs typeface="Lora"/>
                <a:sym typeface="Lora"/>
              </a:defRPr>
            </a:lvl5pPr>
            <a:lvl6pPr lvl="5" rtl="0">
              <a:spcBef>
                <a:spcPts val="0"/>
              </a:spcBef>
              <a:spcAft>
                <a:spcPts val="0"/>
              </a:spcAft>
              <a:buSzPts val="2000"/>
              <a:buFont typeface="Lora"/>
              <a:buNone/>
              <a:defRPr sz="2000" b="1">
                <a:highlight>
                  <a:srgbClr val="FFFFFF"/>
                </a:highlight>
                <a:latin typeface="Lora"/>
                <a:ea typeface="Lora"/>
                <a:cs typeface="Lora"/>
                <a:sym typeface="Lora"/>
              </a:defRPr>
            </a:lvl6pPr>
            <a:lvl7pPr lvl="6" rtl="0">
              <a:spcBef>
                <a:spcPts val="0"/>
              </a:spcBef>
              <a:spcAft>
                <a:spcPts val="0"/>
              </a:spcAft>
              <a:buSzPts val="2000"/>
              <a:buFont typeface="Lora"/>
              <a:buNone/>
              <a:defRPr sz="2000" b="1">
                <a:highlight>
                  <a:srgbClr val="FFFFFF"/>
                </a:highlight>
                <a:latin typeface="Lora"/>
                <a:ea typeface="Lora"/>
                <a:cs typeface="Lora"/>
                <a:sym typeface="Lora"/>
              </a:defRPr>
            </a:lvl7pPr>
            <a:lvl8pPr lvl="7" rtl="0">
              <a:spcBef>
                <a:spcPts val="0"/>
              </a:spcBef>
              <a:spcAft>
                <a:spcPts val="0"/>
              </a:spcAft>
              <a:buSzPts val="2000"/>
              <a:buFont typeface="Lora"/>
              <a:buNone/>
              <a:defRPr sz="2000" b="1">
                <a:highlight>
                  <a:srgbClr val="FFFFFF"/>
                </a:highlight>
                <a:latin typeface="Lora"/>
                <a:ea typeface="Lora"/>
                <a:cs typeface="Lora"/>
                <a:sym typeface="Lora"/>
              </a:defRPr>
            </a:lvl8pPr>
            <a:lvl9pPr lvl="8" rtl="0">
              <a:spcBef>
                <a:spcPts val="0"/>
              </a:spcBef>
              <a:spcAft>
                <a:spcPts val="0"/>
              </a:spcAft>
              <a:buSzPts val="2000"/>
              <a:buFont typeface="Lora"/>
              <a:buNone/>
              <a:defRPr sz="2000" b="1">
                <a:highlight>
                  <a:srgbClr val="FFFFFF"/>
                </a:highlight>
                <a:latin typeface="Lora"/>
                <a:ea typeface="Lora"/>
                <a:cs typeface="Lora"/>
                <a:sym typeface="Lora"/>
              </a:defRPr>
            </a:lvl9pPr>
          </a:lstStyle>
          <a:p>
            <a:endParaRPr/>
          </a:p>
        </p:txBody>
      </p:sp>
      <p:sp>
        <p:nvSpPr>
          <p:cNvPr id="30" name="Google Shape;30;p5"/>
          <p:cNvSpPr txBox="1">
            <a:spLocks noGrp="1"/>
          </p:cNvSpPr>
          <p:nvPr>
            <p:ph type="body" idx="1"/>
          </p:nvPr>
        </p:nvSpPr>
        <p:spPr>
          <a:xfrm>
            <a:off x="1381250" y="1616470"/>
            <a:ext cx="6809700" cy="3112200"/>
          </a:xfrm>
          <a:prstGeom prst="rect">
            <a:avLst/>
          </a:prstGeom>
        </p:spPr>
        <p:txBody>
          <a:bodyPr spcFirstLastPara="1" wrap="square" lIns="91425" tIns="91425" rIns="91425" bIns="91425" anchor="t" anchorCtr="0">
            <a:noAutofit/>
          </a:bodyPr>
          <a:lstStyle>
            <a:lvl1pPr marL="457200" lvl="0" indent="-381000" rtl="0">
              <a:spcBef>
                <a:spcPts val="600"/>
              </a:spcBef>
              <a:spcAft>
                <a:spcPts val="0"/>
              </a:spcAft>
              <a:buClr>
                <a:srgbClr val="FFCD00"/>
              </a:buClr>
              <a:buSzPts val="2400"/>
              <a:buFont typeface="Quattrocento Sans"/>
              <a:buChar char="◉"/>
              <a:defRPr sz="2400">
                <a:latin typeface="Quattrocento Sans"/>
                <a:ea typeface="Quattrocento Sans"/>
                <a:cs typeface="Quattrocento Sans"/>
                <a:sym typeface="Quattrocento Sans"/>
              </a:defRPr>
            </a:lvl1pPr>
            <a:lvl2pPr marL="914400" lvl="1" indent="-355600" rtl="0">
              <a:spcBef>
                <a:spcPts val="0"/>
              </a:spcBef>
              <a:spcAft>
                <a:spcPts val="0"/>
              </a:spcAft>
              <a:buClr>
                <a:srgbClr val="FFCD00"/>
              </a:buClr>
              <a:buSzPts val="2000"/>
              <a:buFont typeface="Quattrocento Sans"/>
              <a:buChar char="○"/>
              <a:defRPr sz="2000">
                <a:latin typeface="Quattrocento Sans"/>
                <a:ea typeface="Quattrocento Sans"/>
                <a:cs typeface="Quattrocento Sans"/>
                <a:sym typeface="Quattrocento Sans"/>
              </a:defRPr>
            </a:lvl2pPr>
            <a:lvl3pPr marL="1371600" lvl="2" indent="-355600" rtl="0">
              <a:spcBef>
                <a:spcPts val="0"/>
              </a:spcBef>
              <a:spcAft>
                <a:spcPts val="0"/>
              </a:spcAft>
              <a:buClr>
                <a:srgbClr val="FFCD00"/>
              </a:buClr>
              <a:buSzPts val="2000"/>
              <a:buFont typeface="Quattrocento Sans"/>
              <a:buChar char="■"/>
              <a:defRPr sz="2000">
                <a:latin typeface="Quattrocento Sans"/>
                <a:ea typeface="Quattrocento Sans"/>
                <a:cs typeface="Quattrocento Sans"/>
                <a:sym typeface="Quattrocento Sans"/>
              </a:defRPr>
            </a:lvl3pPr>
            <a:lvl4pPr marL="1828800" lvl="3" indent="-342900" rtl="0">
              <a:spcBef>
                <a:spcPts val="0"/>
              </a:spcBef>
              <a:spcAft>
                <a:spcPts val="0"/>
              </a:spcAft>
              <a:buClr>
                <a:srgbClr val="FFCD00"/>
              </a:buClr>
              <a:buSzPts val="1800"/>
              <a:buFont typeface="Quattrocento Sans"/>
              <a:buChar char="●"/>
              <a:defRPr sz="1800">
                <a:latin typeface="Quattrocento Sans"/>
                <a:ea typeface="Quattrocento Sans"/>
                <a:cs typeface="Quattrocento Sans"/>
                <a:sym typeface="Quattrocento Sans"/>
              </a:defRPr>
            </a:lvl4pPr>
            <a:lvl5pPr marL="2286000" lvl="4" indent="-342900" rtl="0">
              <a:spcBef>
                <a:spcPts val="0"/>
              </a:spcBef>
              <a:spcAft>
                <a:spcPts val="0"/>
              </a:spcAft>
              <a:buClr>
                <a:srgbClr val="FFCD00"/>
              </a:buClr>
              <a:buSzPts val="1800"/>
              <a:buFont typeface="Quattrocento Sans"/>
              <a:buChar char="○"/>
              <a:defRPr sz="1800">
                <a:latin typeface="Quattrocento Sans"/>
                <a:ea typeface="Quattrocento Sans"/>
                <a:cs typeface="Quattrocento Sans"/>
                <a:sym typeface="Quattrocento Sans"/>
              </a:defRPr>
            </a:lvl5pPr>
            <a:lvl6pPr marL="2743200" lvl="5" indent="-342900" rtl="0">
              <a:spcBef>
                <a:spcPts val="0"/>
              </a:spcBef>
              <a:spcAft>
                <a:spcPts val="0"/>
              </a:spcAft>
              <a:buClr>
                <a:srgbClr val="FFCD00"/>
              </a:buClr>
              <a:buSzPts val="1800"/>
              <a:buFont typeface="Quattrocento Sans"/>
              <a:buChar char="■"/>
              <a:defRPr sz="1800">
                <a:latin typeface="Quattrocento Sans"/>
                <a:ea typeface="Quattrocento Sans"/>
                <a:cs typeface="Quattrocento Sans"/>
                <a:sym typeface="Quattrocento Sans"/>
              </a:defRPr>
            </a:lvl6pPr>
            <a:lvl7pPr marL="3200400" lvl="6" indent="-342900" rtl="0">
              <a:spcBef>
                <a:spcPts val="0"/>
              </a:spcBef>
              <a:spcAft>
                <a:spcPts val="0"/>
              </a:spcAft>
              <a:buClr>
                <a:srgbClr val="FFCD00"/>
              </a:buClr>
              <a:buSzPts val="1800"/>
              <a:buFont typeface="Quattrocento Sans"/>
              <a:buChar char="●"/>
              <a:defRPr sz="1800">
                <a:latin typeface="Quattrocento Sans"/>
                <a:ea typeface="Quattrocento Sans"/>
                <a:cs typeface="Quattrocento Sans"/>
                <a:sym typeface="Quattrocento Sans"/>
              </a:defRPr>
            </a:lvl7pPr>
            <a:lvl8pPr marL="3657600" lvl="7" indent="-342900" rtl="0">
              <a:spcBef>
                <a:spcPts val="0"/>
              </a:spcBef>
              <a:spcAft>
                <a:spcPts val="0"/>
              </a:spcAft>
              <a:buClr>
                <a:srgbClr val="FFCD00"/>
              </a:buClr>
              <a:buSzPts val="1800"/>
              <a:buFont typeface="Quattrocento Sans"/>
              <a:buChar char="○"/>
              <a:defRPr sz="1800">
                <a:latin typeface="Quattrocento Sans"/>
                <a:ea typeface="Quattrocento Sans"/>
                <a:cs typeface="Quattrocento Sans"/>
                <a:sym typeface="Quattrocento Sans"/>
              </a:defRPr>
            </a:lvl8pPr>
            <a:lvl9pPr marL="4114800" lvl="8" indent="-342900" rtl="0">
              <a:spcBef>
                <a:spcPts val="0"/>
              </a:spcBef>
              <a:spcAft>
                <a:spcPts val="0"/>
              </a:spcAft>
              <a:buClr>
                <a:srgbClr val="FFCD00"/>
              </a:buClr>
              <a:buSzPts val="1800"/>
              <a:buFont typeface="Quattrocento Sans"/>
              <a:buChar char="■"/>
              <a:defRPr sz="1800">
                <a:latin typeface="Quattrocento Sans"/>
                <a:ea typeface="Quattrocento Sans"/>
                <a:cs typeface="Quattrocento Sans"/>
                <a:sym typeface="Quattrocento Sans"/>
              </a:defRPr>
            </a:lvl9pPr>
          </a:lstStyle>
          <a:p>
            <a:endParaRPr/>
          </a:p>
        </p:txBody>
      </p:sp>
      <p:cxnSp>
        <p:nvCxnSpPr>
          <p:cNvPr id="31" name="Google Shape;31;p5"/>
          <p:cNvCxnSpPr/>
          <p:nvPr/>
        </p:nvCxnSpPr>
        <p:spPr>
          <a:xfrm>
            <a:off x="5265650" y="1131725"/>
            <a:ext cx="3878400" cy="0"/>
          </a:xfrm>
          <a:prstGeom prst="straightConnector1">
            <a:avLst/>
          </a:prstGeom>
          <a:noFill/>
          <a:ln w="9525" cap="flat" cmpd="sng">
            <a:solidFill>
              <a:srgbClr val="CCCCCC"/>
            </a:solidFill>
            <a:prstDash val="solid"/>
            <a:round/>
            <a:headEnd type="none" w="med" len="med"/>
            <a:tailEnd type="none" w="med" len="med"/>
          </a:ln>
        </p:spPr>
      </p:cxnSp>
      <p:sp>
        <p:nvSpPr>
          <p:cNvPr id="32" name="Google Shape;32;p5"/>
          <p:cNvSpPr txBox="1">
            <a:spLocks noGrp="1"/>
          </p:cNvSpPr>
          <p:nvPr>
            <p:ph type="sldNum" idx="12"/>
          </p:nvPr>
        </p:nvSpPr>
        <p:spPr>
          <a:xfrm>
            <a:off x="8543227" y="4749851"/>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 2 columns" type="twoColTx">
  <p:cSld name="TITLE_AND_TWO_COLUMNS">
    <p:spTree>
      <p:nvGrpSpPr>
        <p:cNvPr id="1" name="Shape 33"/>
        <p:cNvGrpSpPr/>
        <p:nvPr/>
      </p:nvGrpSpPr>
      <p:grpSpPr>
        <a:xfrm>
          <a:off x="0" y="0"/>
          <a:ext cx="0" cy="0"/>
          <a:chOff x="0" y="0"/>
          <a:chExt cx="0" cy="0"/>
        </a:xfrm>
      </p:grpSpPr>
      <p:sp>
        <p:nvSpPr>
          <p:cNvPr id="34" name="Google Shape;34;p6"/>
          <p:cNvSpPr txBox="1">
            <a:spLocks noGrp="1"/>
          </p:cNvSpPr>
          <p:nvPr>
            <p:ph type="title"/>
          </p:nvPr>
        </p:nvSpPr>
        <p:spPr>
          <a:xfrm>
            <a:off x="1381250" y="896112"/>
            <a:ext cx="3878400" cy="435600"/>
          </a:xfrm>
          <a:prstGeom prst="rect">
            <a:avLst/>
          </a:prstGeom>
        </p:spPr>
        <p:txBody>
          <a:bodyPr spcFirstLastPara="1" wrap="square" lIns="91425" tIns="91425" rIns="91425" bIns="91425" anchor="ctr" anchorCtr="0">
            <a:noAutofit/>
          </a:bodyPr>
          <a:lstStyle>
            <a:lvl1pPr lvl="0">
              <a:spcBef>
                <a:spcPts val="0"/>
              </a:spcBef>
              <a:spcAft>
                <a:spcPts val="0"/>
              </a:spcAft>
              <a:buSzPts val="2000"/>
              <a:buNone/>
              <a:defRPr/>
            </a:lvl1pPr>
            <a:lvl2pPr lvl="1">
              <a:spcBef>
                <a:spcPts val="0"/>
              </a:spcBef>
              <a:spcAft>
                <a:spcPts val="0"/>
              </a:spcAft>
              <a:buSzPts val="2000"/>
              <a:buNone/>
              <a:defRPr/>
            </a:lvl2pPr>
            <a:lvl3pPr lvl="2">
              <a:spcBef>
                <a:spcPts val="0"/>
              </a:spcBef>
              <a:spcAft>
                <a:spcPts val="0"/>
              </a:spcAft>
              <a:buSzPts val="2000"/>
              <a:buNone/>
              <a:defRPr/>
            </a:lvl3pPr>
            <a:lvl4pPr lvl="3">
              <a:spcBef>
                <a:spcPts val="0"/>
              </a:spcBef>
              <a:spcAft>
                <a:spcPts val="0"/>
              </a:spcAft>
              <a:buSzPts val="2000"/>
              <a:buNone/>
              <a:defRPr/>
            </a:lvl4pPr>
            <a:lvl5pPr lvl="4">
              <a:spcBef>
                <a:spcPts val="0"/>
              </a:spcBef>
              <a:spcAft>
                <a:spcPts val="0"/>
              </a:spcAft>
              <a:buSzPts val="2000"/>
              <a:buNone/>
              <a:defRPr/>
            </a:lvl5pPr>
            <a:lvl6pPr lvl="5">
              <a:spcBef>
                <a:spcPts val="0"/>
              </a:spcBef>
              <a:spcAft>
                <a:spcPts val="0"/>
              </a:spcAft>
              <a:buSzPts val="2000"/>
              <a:buNone/>
              <a:defRPr/>
            </a:lvl6pPr>
            <a:lvl7pPr lvl="6">
              <a:spcBef>
                <a:spcPts val="0"/>
              </a:spcBef>
              <a:spcAft>
                <a:spcPts val="0"/>
              </a:spcAft>
              <a:buSzPts val="2000"/>
              <a:buNone/>
              <a:defRPr/>
            </a:lvl7pPr>
            <a:lvl8pPr lvl="7">
              <a:spcBef>
                <a:spcPts val="0"/>
              </a:spcBef>
              <a:spcAft>
                <a:spcPts val="0"/>
              </a:spcAft>
              <a:buSzPts val="2000"/>
              <a:buNone/>
              <a:defRPr/>
            </a:lvl8pPr>
            <a:lvl9pPr lvl="8">
              <a:spcBef>
                <a:spcPts val="0"/>
              </a:spcBef>
              <a:spcAft>
                <a:spcPts val="0"/>
              </a:spcAft>
              <a:buSzPts val="2000"/>
              <a:buNone/>
              <a:defRPr/>
            </a:lvl9pPr>
          </a:lstStyle>
          <a:p>
            <a:endParaRPr/>
          </a:p>
        </p:txBody>
      </p:sp>
      <p:sp>
        <p:nvSpPr>
          <p:cNvPr id="35" name="Google Shape;35;p6"/>
          <p:cNvSpPr txBox="1">
            <a:spLocks noGrp="1"/>
          </p:cNvSpPr>
          <p:nvPr>
            <p:ph type="body" idx="1"/>
          </p:nvPr>
        </p:nvSpPr>
        <p:spPr>
          <a:xfrm>
            <a:off x="1381250" y="1618700"/>
            <a:ext cx="3425400" cy="3231000"/>
          </a:xfrm>
          <a:prstGeom prst="rect">
            <a:avLst/>
          </a:prstGeom>
        </p:spPr>
        <p:txBody>
          <a:bodyPr spcFirstLastPara="1" wrap="square" lIns="91425" tIns="91425" rIns="91425" bIns="91425" anchor="t" anchorCtr="0">
            <a:noAutofit/>
          </a:bodyPr>
          <a:lstStyle>
            <a:lvl1pPr marL="457200" lvl="0" indent="-355600">
              <a:spcBef>
                <a:spcPts val="600"/>
              </a:spcBef>
              <a:spcAft>
                <a:spcPts val="0"/>
              </a:spcAft>
              <a:buSzPts val="2000"/>
              <a:buChar char="◉"/>
              <a:defRPr sz="2000"/>
            </a:lvl1pPr>
            <a:lvl2pPr marL="914400" lvl="1" indent="-355600">
              <a:spcBef>
                <a:spcPts val="0"/>
              </a:spcBef>
              <a:spcAft>
                <a:spcPts val="0"/>
              </a:spcAft>
              <a:buSzPts val="2000"/>
              <a:buChar char="○"/>
              <a:defRPr/>
            </a:lvl2pPr>
            <a:lvl3pPr marL="1371600" lvl="2" indent="-355600">
              <a:spcBef>
                <a:spcPts val="0"/>
              </a:spcBef>
              <a:spcAft>
                <a:spcPts val="0"/>
              </a:spcAft>
              <a:buSzPts val="2000"/>
              <a:buChar char="■"/>
              <a:defRPr/>
            </a:lvl3pPr>
            <a:lvl4pPr marL="1828800" lvl="3" indent="-355600">
              <a:spcBef>
                <a:spcPts val="0"/>
              </a:spcBef>
              <a:spcAft>
                <a:spcPts val="0"/>
              </a:spcAft>
              <a:buSzPts val="2000"/>
              <a:buChar char="●"/>
              <a:defRPr sz="2000"/>
            </a:lvl4pPr>
            <a:lvl5pPr marL="2286000" lvl="4" indent="-355600">
              <a:spcBef>
                <a:spcPts val="0"/>
              </a:spcBef>
              <a:spcAft>
                <a:spcPts val="0"/>
              </a:spcAft>
              <a:buSzPts val="2000"/>
              <a:buChar char="○"/>
              <a:defRPr sz="2000"/>
            </a:lvl5pPr>
            <a:lvl6pPr marL="2743200" lvl="5" indent="-355600">
              <a:spcBef>
                <a:spcPts val="0"/>
              </a:spcBef>
              <a:spcAft>
                <a:spcPts val="0"/>
              </a:spcAft>
              <a:buSzPts val="2000"/>
              <a:buChar char="■"/>
              <a:defRPr sz="2000"/>
            </a:lvl6pPr>
            <a:lvl7pPr marL="3200400" lvl="6" indent="-355600">
              <a:spcBef>
                <a:spcPts val="0"/>
              </a:spcBef>
              <a:spcAft>
                <a:spcPts val="0"/>
              </a:spcAft>
              <a:buSzPts val="2000"/>
              <a:buChar char="●"/>
              <a:defRPr sz="2000"/>
            </a:lvl7pPr>
            <a:lvl8pPr marL="3657600" lvl="7" indent="-355600">
              <a:spcBef>
                <a:spcPts val="0"/>
              </a:spcBef>
              <a:spcAft>
                <a:spcPts val="0"/>
              </a:spcAft>
              <a:buSzPts val="2000"/>
              <a:buChar char="○"/>
              <a:defRPr sz="2000"/>
            </a:lvl8pPr>
            <a:lvl9pPr marL="4114800" lvl="8" indent="-355600">
              <a:spcBef>
                <a:spcPts val="0"/>
              </a:spcBef>
              <a:spcAft>
                <a:spcPts val="0"/>
              </a:spcAft>
              <a:buSzPts val="2000"/>
              <a:buChar char="■"/>
              <a:defRPr sz="2000"/>
            </a:lvl9pPr>
          </a:lstStyle>
          <a:p>
            <a:endParaRPr/>
          </a:p>
        </p:txBody>
      </p:sp>
      <p:sp>
        <p:nvSpPr>
          <p:cNvPr id="36" name="Google Shape;36;p6"/>
          <p:cNvSpPr txBox="1">
            <a:spLocks noGrp="1"/>
          </p:cNvSpPr>
          <p:nvPr>
            <p:ph type="body" idx="2"/>
          </p:nvPr>
        </p:nvSpPr>
        <p:spPr>
          <a:xfrm>
            <a:off x="5012916" y="1618700"/>
            <a:ext cx="3425400" cy="3231000"/>
          </a:xfrm>
          <a:prstGeom prst="rect">
            <a:avLst/>
          </a:prstGeom>
        </p:spPr>
        <p:txBody>
          <a:bodyPr spcFirstLastPara="1" wrap="square" lIns="91425" tIns="91425" rIns="91425" bIns="91425" anchor="t" anchorCtr="0">
            <a:noAutofit/>
          </a:bodyPr>
          <a:lstStyle>
            <a:lvl1pPr marL="457200" lvl="0" indent="-355600">
              <a:spcBef>
                <a:spcPts val="600"/>
              </a:spcBef>
              <a:spcAft>
                <a:spcPts val="0"/>
              </a:spcAft>
              <a:buSzPts val="2000"/>
              <a:buChar char="◉"/>
              <a:defRPr sz="2000"/>
            </a:lvl1pPr>
            <a:lvl2pPr marL="914400" lvl="1" indent="-355600">
              <a:spcBef>
                <a:spcPts val="0"/>
              </a:spcBef>
              <a:spcAft>
                <a:spcPts val="0"/>
              </a:spcAft>
              <a:buSzPts val="2000"/>
              <a:buChar char="○"/>
              <a:defRPr/>
            </a:lvl2pPr>
            <a:lvl3pPr marL="1371600" lvl="2" indent="-355600">
              <a:spcBef>
                <a:spcPts val="0"/>
              </a:spcBef>
              <a:spcAft>
                <a:spcPts val="0"/>
              </a:spcAft>
              <a:buSzPts val="2000"/>
              <a:buChar char="■"/>
              <a:defRPr/>
            </a:lvl3pPr>
            <a:lvl4pPr marL="1828800" lvl="3" indent="-355600">
              <a:spcBef>
                <a:spcPts val="0"/>
              </a:spcBef>
              <a:spcAft>
                <a:spcPts val="0"/>
              </a:spcAft>
              <a:buSzPts val="2000"/>
              <a:buChar char="●"/>
              <a:defRPr sz="2000"/>
            </a:lvl4pPr>
            <a:lvl5pPr marL="2286000" lvl="4" indent="-355600">
              <a:spcBef>
                <a:spcPts val="0"/>
              </a:spcBef>
              <a:spcAft>
                <a:spcPts val="0"/>
              </a:spcAft>
              <a:buSzPts val="2000"/>
              <a:buChar char="○"/>
              <a:defRPr sz="2000"/>
            </a:lvl5pPr>
            <a:lvl6pPr marL="2743200" lvl="5" indent="-355600">
              <a:spcBef>
                <a:spcPts val="0"/>
              </a:spcBef>
              <a:spcAft>
                <a:spcPts val="0"/>
              </a:spcAft>
              <a:buSzPts val="2000"/>
              <a:buChar char="■"/>
              <a:defRPr sz="2000"/>
            </a:lvl6pPr>
            <a:lvl7pPr marL="3200400" lvl="6" indent="-355600">
              <a:spcBef>
                <a:spcPts val="0"/>
              </a:spcBef>
              <a:spcAft>
                <a:spcPts val="0"/>
              </a:spcAft>
              <a:buSzPts val="2000"/>
              <a:buChar char="●"/>
              <a:defRPr sz="2000"/>
            </a:lvl7pPr>
            <a:lvl8pPr marL="3657600" lvl="7" indent="-355600">
              <a:spcBef>
                <a:spcPts val="0"/>
              </a:spcBef>
              <a:spcAft>
                <a:spcPts val="0"/>
              </a:spcAft>
              <a:buSzPts val="2000"/>
              <a:buChar char="○"/>
              <a:defRPr sz="2000"/>
            </a:lvl8pPr>
            <a:lvl9pPr marL="4114800" lvl="8" indent="-355600">
              <a:spcBef>
                <a:spcPts val="0"/>
              </a:spcBef>
              <a:spcAft>
                <a:spcPts val="0"/>
              </a:spcAft>
              <a:buSzPts val="2000"/>
              <a:buChar char="■"/>
              <a:defRPr sz="2000"/>
            </a:lvl9pPr>
          </a:lstStyle>
          <a:p>
            <a:endParaRPr/>
          </a:p>
        </p:txBody>
      </p:sp>
      <p:cxnSp>
        <p:nvCxnSpPr>
          <p:cNvPr id="37" name="Google Shape;37;p6"/>
          <p:cNvCxnSpPr/>
          <p:nvPr/>
        </p:nvCxnSpPr>
        <p:spPr>
          <a:xfrm>
            <a:off x="0" y="1131725"/>
            <a:ext cx="1375800" cy="0"/>
          </a:xfrm>
          <a:prstGeom prst="straightConnector1">
            <a:avLst/>
          </a:prstGeom>
          <a:noFill/>
          <a:ln w="9525" cap="flat" cmpd="sng">
            <a:solidFill>
              <a:srgbClr val="CCCCCC"/>
            </a:solidFill>
            <a:prstDash val="solid"/>
            <a:round/>
            <a:headEnd type="none" w="med" len="med"/>
            <a:tailEnd type="none" w="med" len="med"/>
          </a:ln>
        </p:spPr>
      </p:cxnSp>
      <p:sp>
        <p:nvSpPr>
          <p:cNvPr id="38" name="Google Shape;38;p6"/>
          <p:cNvSpPr/>
          <p:nvPr/>
        </p:nvSpPr>
        <p:spPr>
          <a:xfrm>
            <a:off x="817475" y="928767"/>
            <a:ext cx="405900" cy="4059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39" name="Google Shape;39;p6"/>
          <p:cNvCxnSpPr/>
          <p:nvPr/>
        </p:nvCxnSpPr>
        <p:spPr>
          <a:xfrm>
            <a:off x="5265650" y="1131725"/>
            <a:ext cx="3878400" cy="0"/>
          </a:xfrm>
          <a:prstGeom prst="straightConnector1">
            <a:avLst/>
          </a:prstGeom>
          <a:noFill/>
          <a:ln w="9525" cap="flat" cmpd="sng">
            <a:solidFill>
              <a:srgbClr val="CCCCCC"/>
            </a:solidFill>
            <a:prstDash val="solid"/>
            <a:round/>
            <a:headEnd type="none" w="med" len="med"/>
            <a:tailEnd type="none" w="med" len="med"/>
          </a:ln>
        </p:spPr>
      </p:cxnSp>
      <p:sp>
        <p:nvSpPr>
          <p:cNvPr id="40" name="Google Shape;40;p6"/>
          <p:cNvSpPr txBox="1">
            <a:spLocks noGrp="1"/>
          </p:cNvSpPr>
          <p:nvPr>
            <p:ph type="sldNum" idx="12"/>
          </p:nvPr>
        </p:nvSpPr>
        <p:spPr>
          <a:xfrm>
            <a:off x="8543227" y="4749851"/>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Completely blank">
  <p:cSld name="BLANK_1">
    <p:spTree>
      <p:nvGrpSpPr>
        <p:cNvPr id="1" name="Shape 65"/>
        <p:cNvGrpSpPr/>
        <p:nvPr/>
      </p:nvGrpSpPr>
      <p:grpSpPr>
        <a:xfrm>
          <a:off x="0" y="0"/>
          <a:ext cx="0" cy="0"/>
          <a:chOff x="0" y="0"/>
          <a:chExt cx="0" cy="0"/>
        </a:xfrm>
      </p:grpSpPr>
      <p:sp>
        <p:nvSpPr>
          <p:cNvPr id="66" name="Google Shape;66;p11"/>
          <p:cNvSpPr txBox="1">
            <a:spLocks noGrp="1"/>
          </p:cNvSpPr>
          <p:nvPr>
            <p:ph type="sldNum" idx="12"/>
          </p:nvPr>
        </p:nvSpPr>
        <p:spPr>
          <a:xfrm>
            <a:off x="8543227" y="4749851"/>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body" idx="1"/>
          </p:nvPr>
        </p:nvSpPr>
        <p:spPr>
          <a:xfrm>
            <a:off x="1381250" y="1616470"/>
            <a:ext cx="6809700" cy="3112200"/>
          </a:xfrm>
          <a:prstGeom prst="rect">
            <a:avLst/>
          </a:prstGeom>
          <a:noFill/>
          <a:ln>
            <a:noFill/>
          </a:ln>
        </p:spPr>
        <p:txBody>
          <a:bodyPr spcFirstLastPara="1" wrap="square" lIns="91425" tIns="91425" rIns="91425" bIns="91425" anchor="t" anchorCtr="0">
            <a:noAutofit/>
          </a:bodyPr>
          <a:lstStyle>
            <a:lvl1pPr marL="457200" lvl="0" indent="-381000">
              <a:spcBef>
                <a:spcPts val="600"/>
              </a:spcBef>
              <a:spcAft>
                <a:spcPts val="0"/>
              </a:spcAft>
              <a:buClr>
                <a:schemeClr val="accent1"/>
              </a:buClr>
              <a:buSzPts val="2400"/>
              <a:buFont typeface="Quattrocento Sans"/>
              <a:buChar char="◉"/>
              <a:defRPr sz="2400">
                <a:solidFill>
                  <a:schemeClr val="dk1"/>
                </a:solidFill>
                <a:latin typeface="Quattrocento Sans"/>
                <a:ea typeface="Quattrocento Sans"/>
                <a:cs typeface="Quattrocento Sans"/>
                <a:sym typeface="Quattrocento Sans"/>
              </a:defRPr>
            </a:lvl1pPr>
            <a:lvl2pPr marL="914400" lvl="1" indent="-355600">
              <a:spcBef>
                <a:spcPts val="0"/>
              </a:spcBef>
              <a:spcAft>
                <a:spcPts val="0"/>
              </a:spcAft>
              <a:buClr>
                <a:schemeClr val="accent1"/>
              </a:buClr>
              <a:buSzPts val="2000"/>
              <a:buFont typeface="Quattrocento Sans"/>
              <a:buChar char="○"/>
              <a:defRPr sz="2000">
                <a:solidFill>
                  <a:schemeClr val="dk1"/>
                </a:solidFill>
                <a:latin typeface="Quattrocento Sans"/>
                <a:ea typeface="Quattrocento Sans"/>
                <a:cs typeface="Quattrocento Sans"/>
                <a:sym typeface="Quattrocento Sans"/>
              </a:defRPr>
            </a:lvl2pPr>
            <a:lvl3pPr marL="1371600" lvl="2" indent="-355600">
              <a:spcBef>
                <a:spcPts val="0"/>
              </a:spcBef>
              <a:spcAft>
                <a:spcPts val="0"/>
              </a:spcAft>
              <a:buClr>
                <a:schemeClr val="accent1"/>
              </a:buClr>
              <a:buSzPts val="2000"/>
              <a:buFont typeface="Quattrocento Sans"/>
              <a:buChar char="■"/>
              <a:defRPr sz="2000">
                <a:solidFill>
                  <a:schemeClr val="dk1"/>
                </a:solidFill>
                <a:latin typeface="Quattrocento Sans"/>
                <a:ea typeface="Quattrocento Sans"/>
                <a:cs typeface="Quattrocento Sans"/>
                <a:sym typeface="Quattrocento Sans"/>
              </a:defRPr>
            </a:lvl3pPr>
            <a:lvl4pPr marL="1828800" lvl="3" indent="-342900">
              <a:spcBef>
                <a:spcPts val="0"/>
              </a:spcBef>
              <a:spcAft>
                <a:spcPts val="0"/>
              </a:spcAft>
              <a:buClr>
                <a:schemeClr val="accent1"/>
              </a:buClr>
              <a:buSzPts val="1800"/>
              <a:buFont typeface="Quattrocento Sans"/>
              <a:buChar char="●"/>
              <a:defRPr sz="1800">
                <a:solidFill>
                  <a:schemeClr val="dk1"/>
                </a:solidFill>
                <a:latin typeface="Quattrocento Sans"/>
                <a:ea typeface="Quattrocento Sans"/>
                <a:cs typeface="Quattrocento Sans"/>
                <a:sym typeface="Quattrocento Sans"/>
              </a:defRPr>
            </a:lvl4pPr>
            <a:lvl5pPr marL="2286000" lvl="4" indent="-342900">
              <a:spcBef>
                <a:spcPts val="0"/>
              </a:spcBef>
              <a:spcAft>
                <a:spcPts val="0"/>
              </a:spcAft>
              <a:buClr>
                <a:schemeClr val="dk1"/>
              </a:buClr>
              <a:buSzPts val="1800"/>
              <a:buFont typeface="Quattrocento Sans"/>
              <a:buChar char="○"/>
              <a:defRPr sz="1800">
                <a:solidFill>
                  <a:schemeClr val="dk1"/>
                </a:solidFill>
                <a:latin typeface="Quattrocento Sans"/>
                <a:ea typeface="Quattrocento Sans"/>
                <a:cs typeface="Quattrocento Sans"/>
                <a:sym typeface="Quattrocento Sans"/>
              </a:defRPr>
            </a:lvl5pPr>
            <a:lvl6pPr marL="2743200" lvl="5" indent="-342900">
              <a:spcBef>
                <a:spcPts val="0"/>
              </a:spcBef>
              <a:spcAft>
                <a:spcPts val="0"/>
              </a:spcAft>
              <a:buClr>
                <a:schemeClr val="dk1"/>
              </a:buClr>
              <a:buSzPts val="1800"/>
              <a:buFont typeface="Quattrocento Sans"/>
              <a:buChar char="■"/>
              <a:defRPr sz="1800">
                <a:solidFill>
                  <a:schemeClr val="dk1"/>
                </a:solidFill>
                <a:latin typeface="Quattrocento Sans"/>
                <a:ea typeface="Quattrocento Sans"/>
                <a:cs typeface="Quattrocento Sans"/>
                <a:sym typeface="Quattrocento Sans"/>
              </a:defRPr>
            </a:lvl6pPr>
            <a:lvl7pPr marL="3200400" lvl="6" indent="-342900">
              <a:spcBef>
                <a:spcPts val="0"/>
              </a:spcBef>
              <a:spcAft>
                <a:spcPts val="0"/>
              </a:spcAft>
              <a:buClr>
                <a:schemeClr val="dk1"/>
              </a:buClr>
              <a:buSzPts val="1800"/>
              <a:buFont typeface="Quattrocento Sans"/>
              <a:buChar char="●"/>
              <a:defRPr sz="1800">
                <a:solidFill>
                  <a:schemeClr val="dk1"/>
                </a:solidFill>
                <a:latin typeface="Quattrocento Sans"/>
                <a:ea typeface="Quattrocento Sans"/>
                <a:cs typeface="Quattrocento Sans"/>
                <a:sym typeface="Quattrocento Sans"/>
              </a:defRPr>
            </a:lvl7pPr>
            <a:lvl8pPr marL="3657600" lvl="7" indent="-342900">
              <a:spcBef>
                <a:spcPts val="0"/>
              </a:spcBef>
              <a:spcAft>
                <a:spcPts val="0"/>
              </a:spcAft>
              <a:buClr>
                <a:schemeClr val="dk1"/>
              </a:buClr>
              <a:buSzPts val="1800"/>
              <a:buFont typeface="Quattrocento Sans"/>
              <a:buChar char="○"/>
              <a:defRPr sz="1800">
                <a:solidFill>
                  <a:schemeClr val="dk1"/>
                </a:solidFill>
                <a:latin typeface="Quattrocento Sans"/>
                <a:ea typeface="Quattrocento Sans"/>
                <a:cs typeface="Quattrocento Sans"/>
                <a:sym typeface="Quattrocento Sans"/>
              </a:defRPr>
            </a:lvl8pPr>
            <a:lvl9pPr marL="4114800" lvl="8" indent="-342900">
              <a:spcBef>
                <a:spcPts val="0"/>
              </a:spcBef>
              <a:spcAft>
                <a:spcPts val="0"/>
              </a:spcAft>
              <a:buClr>
                <a:schemeClr val="dk1"/>
              </a:buClr>
              <a:buSzPts val="1800"/>
              <a:buFont typeface="Quattrocento Sans"/>
              <a:buChar char="■"/>
              <a:defRPr sz="1800">
                <a:solidFill>
                  <a:schemeClr val="dk1"/>
                </a:solidFill>
                <a:latin typeface="Quattrocento Sans"/>
                <a:ea typeface="Quattrocento Sans"/>
                <a:cs typeface="Quattrocento Sans"/>
                <a:sym typeface="Quattrocento Sans"/>
              </a:defRPr>
            </a:lvl9pPr>
          </a:lstStyle>
          <a:p>
            <a:endParaRPr/>
          </a:p>
        </p:txBody>
      </p:sp>
      <p:sp>
        <p:nvSpPr>
          <p:cNvPr id="7" name="Google Shape;7;p1"/>
          <p:cNvSpPr txBox="1">
            <a:spLocks noGrp="1"/>
          </p:cNvSpPr>
          <p:nvPr>
            <p:ph type="title"/>
          </p:nvPr>
        </p:nvSpPr>
        <p:spPr>
          <a:xfrm>
            <a:off x="1381250" y="896549"/>
            <a:ext cx="6809700" cy="435600"/>
          </a:xfrm>
          <a:prstGeom prst="rect">
            <a:avLst/>
          </a:prstGeom>
          <a:noFill/>
          <a:ln>
            <a:noFill/>
          </a:ln>
        </p:spPr>
        <p:txBody>
          <a:bodyPr spcFirstLastPara="1" wrap="square" lIns="91425" tIns="91425" rIns="91425" bIns="91425" anchor="ctr" anchorCtr="0">
            <a:noAutofit/>
          </a:bodyPr>
          <a:lstStyle>
            <a:lvl1pPr lvl="0">
              <a:spcBef>
                <a:spcPts val="0"/>
              </a:spcBef>
              <a:spcAft>
                <a:spcPts val="0"/>
              </a:spcAft>
              <a:buClr>
                <a:schemeClr val="dk1"/>
              </a:buClr>
              <a:buSzPts val="2000"/>
              <a:buFont typeface="Lora"/>
              <a:buNone/>
              <a:defRPr sz="2000" b="1">
                <a:solidFill>
                  <a:schemeClr val="dk1"/>
                </a:solidFill>
                <a:latin typeface="Lora"/>
                <a:ea typeface="Lora"/>
                <a:cs typeface="Lora"/>
                <a:sym typeface="Lora"/>
              </a:defRPr>
            </a:lvl1pPr>
            <a:lvl2pPr lvl="1">
              <a:spcBef>
                <a:spcPts val="0"/>
              </a:spcBef>
              <a:spcAft>
                <a:spcPts val="0"/>
              </a:spcAft>
              <a:buClr>
                <a:schemeClr val="dk1"/>
              </a:buClr>
              <a:buSzPts val="2000"/>
              <a:buFont typeface="Lora"/>
              <a:buNone/>
              <a:defRPr sz="2000" b="1">
                <a:solidFill>
                  <a:schemeClr val="dk1"/>
                </a:solidFill>
                <a:latin typeface="Lora"/>
                <a:ea typeface="Lora"/>
                <a:cs typeface="Lora"/>
                <a:sym typeface="Lora"/>
              </a:defRPr>
            </a:lvl2pPr>
            <a:lvl3pPr lvl="2">
              <a:spcBef>
                <a:spcPts val="0"/>
              </a:spcBef>
              <a:spcAft>
                <a:spcPts val="0"/>
              </a:spcAft>
              <a:buClr>
                <a:schemeClr val="dk1"/>
              </a:buClr>
              <a:buSzPts val="2000"/>
              <a:buFont typeface="Lora"/>
              <a:buNone/>
              <a:defRPr sz="2000" b="1">
                <a:solidFill>
                  <a:schemeClr val="dk1"/>
                </a:solidFill>
                <a:latin typeface="Lora"/>
                <a:ea typeface="Lora"/>
                <a:cs typeface="Lora"/>
                <a:sym typeface="Lora"/>
              </a:defRPr>
            </a:lvl3pPr>
            <a:lvl4pPr lvl="3">
              <a:spcBef>
                <a:spcPts val="0"/>
              </a:spcBef>
              <a:spcAft>
                <a:spcPts val="0"/>
              </a:spcAft>
              <a:buClr>
                <a:schemeClr val="dk1"/>
              </a:buClr>
              <a:buSzPts val="2000"/>
              <a:buFont typeface="Lora"/>
              <a:buNone/>
              <a:defRPr sz="2000" b="1">
                <a:solidFill>
                  <a:schemeClr val="dk1"/>
                </a:solidFill>
                <a:latin typeface="Lora"/>
                <a:ea typeface="Lora"/>
                <a:cs typeface="Lora"/>
                <a:sym typeface="Lora"/>
              </a:defRPr>
            </a:lvl4pPr>
            <a:lvl5pPr lvl="4">
              <a:spcBef>
                <a:spcPts val="0"/>
              </a:spcBef>
              <a:spcAft>
                <a:spcPts val="0"/>
              </a:spcAft>
              <a:buClr>
                <a:schemeClr val="dk1"/>
              </a:buClr>
              <a:buSzPts val="2000"/>
              <a:buFont typeface="Lora"/>
              <a:buNone/>
              <a:defRPr sz="2000" b="1">
                <a:solidFill>
                  <a:schemeClr val="dk1"/>
                </a:solidFill>
                <a:latin typeface="Lora"/>
                <a:ea typeface="Lora"/>
                <a:cs typeface="Lora"/>
                <a:sym typeface="Lora"/>
              </a:defRPr>
            </a:lvl5pPr>
            <a:lvl6pPr lvl="5">
              <a:spcBef>
                <a:spcPts val="0"/>
              </a:spcBef>
              <a:spcAft>
                <a:spcPts val="0"/>
              </a:spcAft>
              <a:buClr>
                <a:schemeClr val="dk1"/>
              </a:buClr>
              <a:buSzPts val="2000"/>
              <a:buFont typeface="Lora"/>
              <a:buNone/>
              <a:defRPr sz="2000" b="1">
                <a:solidFill>
                  <a:schemeClr val="dk1"/>
                </a:solidFill>
                <a:latin typeface="Lora"/>
                <a:ea typeface="Lora"/>
                <a:cs typeface="Lora"/>
                <a:sym typeface="Lora"/>
              </a:defRPr>
            </a:lvl6pPr>
            <a:lvl7pPr lvl="6">
              <a:spcBef>
                <a:spcPts val="0"/>
              </a:spcBef>
              <a:spcAft>
                <a:spcPts val="0"/>
              </a:spcAft>
              <a:buClr>
                <a:schemeClr val="dk1"/>
              </a:buClr>
              <a:buSzPts val="2000"/>
              <a:buFont typeface="Lora"/>
              <a:buNone/>
              <a:defRPr sz="2000" b="1">
                <a:solidFill>
                  <a:schemeClr val="dk1"/>
                </a:solidFill>
                <a:latin typeface="Lora"/>
                <a:ea typeface="Lora"/>
                <a:cs typeface="Lora"/>
                <a:sym typeface="Lora"/>
              </a:defRPr>
            </a:lvl7pPr>
            <a:lvl8pPr lvl="7">
              <a:spcBef>
                <a:spcPts val="0"/>
              </a:spcBef>
              <a:spcAft>
                <a:spcPts val="0"/>
              </a:spcAft>
              <a:buClr>
                <a:schemeClr val="dk1"/>
              </a:buClr>
              <a:buSzPts val="2000"/>
              <a:buFont typeface="Lora"/>
              <a:buNone/>
              <a:defRPr sz="2000" b="1">
                <a:solidFill>
                  <a:schemeClr val="dk1"/>
                </a:solidFill>
                <a:latin typeface="Lora"/>
                <a:ea typeface="Lora"/>
                <a:cs typeface="Lora"/>
                <a:sym typeface="Lora"/>
              </a:defRPr>
            </a:lvl8pPr>
            <a:lvl9pPr lvl="8">
              <a:spcBef>
                <a:spcPts val="0"/>
              </a:spcBef>
              <a:spcAft>
                <a:spcPts val="0"/>
              </a:spcAft>
              <a:buClr>
                <a:schemeClr val="dk1"/>
              </a:buClr>
              <a:buSzPts val="2000"/>
              <a:buFont typeface="Lora"/>
              <a:buNone/>
              <a:defRPr sz="2000" b="1">
                <a:solidFill>
                  <a:schemeClr val="dk1"/>
                </a:solidFill>
                <a:latin typeface="Lora"/>
                <a:ea typeface="Lora"/>
                <a:cs typeface="Lora"/>
                <a:sym typeface="Lora"/>
              </a:defRPr>
            </a:lvl9pPr>
          </a:lstStyle>
          <a:p>
            <a:endParaRPr/>
          </a:p>
        </p:txBody>
      </p:sp>
      <p:sp>
        <p:nvSpPr>
          <p:cNvPr id="8" name="Google Shape;8;p1"/>
          <p:cNvSpPr txBox="1">
            <a:spLocks noGrp="1"/>
          </p:cNvSpPr>
          <p:nvPr>
            <p:ph type="sldNum" idx="12"/>
          </p:nvPr>
        </p:nvSpPr>
        <p:spPr>
          <a:xfrm>
            <a:off x="8543227" y="4749851"/>
            <a:ext cx="548700" cy="393600"/>
          </a:xfrm>
          <a:prstGeom prst="rect">
            <a:avLst/>
          </a:prstGeom>
          <a:noFill/>
          <a:ln>
            <a:noFill/>
          </a:ln>
        </p:spPr>
        <p:txBody>
          <a:bodyPr spcFirstLastPara="1" wrap="square" lIns="91425" tIns="91425" rIns="91425" bIns="91425" anchor="t" anchorCtr="0">
            <a:noAutofit/>
          </a:bodyPr>
          <a:lstStyle>
            <a:lvl1pPr lvl="0" algn="r">
              <a:buNone/>
              <a:defRPr sz="1000">
                <a:solidFill>
                  <a:srgbClr val="1D1D1B"/>
                </a:solidFill>
                <a:latin typeface="Lora"/>
                <a:ea typeface="Lora"/>
                <a:cs typeface="Lora"/>
                <a:sym typeface="Lora"/>
              </a:defRPr>
            </a:lvl1pPr>
            <a:lvl2pPr lvl="1" algn="r">
              <a:buNone/>
              <a:defRPr sz="1000">
                <a:solidFill>
                  <a:srgbClr val="1D1D1B"/>
                </a:solidFill>
                <a:latin typeface="Lora"/>
                <a:ea typeface="Lora"/>
                <a:cs typeface="Lora"/>
                <a:sym typeface="Lora"/>
              </a:defRPr>
            </a:lvl2pPr>
            <a:lvl3pPr lvl="2" algn="r">
              <a:buNone/>
              <a:defRPr sz="1000">
                <a:solidFill>
                  <a:srgbClr val="1D1D1B"/>
                </a:solidFill>
                <a:latin typeface="Lora"/>
                <a:ea typeface="Lora"/>
                <a:cs typeface="Lora"/>
                <a:sym typeface="Lora"/>
              </a:defRPr>
            </a:lvl3pPr>
            <a:lvl4pPr lvl="3" algn="r">
              <a:buNone/>
              <a:defRPr sz="1000">
                <a:solidFill>
                  <a:srgbClr val="1D1D1B"/>
                </a:solidFill>
                <a:latin typeface="Lora"/>
                <a:ea typeface="Lora"/>
                <a:cs typeface="Lora"/>
                <a:sym typeface="Lora"/>
              </a:defRPr>
            </a:lvl4pPr>
            <a:lvl5pPr lvl="4" algn="r">
              <a:buNone/>
              <a:defRPr sz="1000">
                <a:solidFill>
                  <a:srgbClr val="1D1D1B"/>
                </a:solidFill>
                <a:latin typeface="Lora"/>
                <a:ea typeface="Lora"/>
                <a:cs typeface="Lora"/>
                <a:sym typeface="Lora"/>
              </a:defRPr>
            </a:lvl5pPr>
            <a:lvl6pPr lvl="5" algn="r">
              <a:buNone/>
              <a:defRPr sz="1000">
                <a:solidFill>
                  <a:srgbClr val="1D1D1B"/>
                </a:solidFill>
                <a:latin typeface="Lora"/>
                <a:ea typeface="Lora"/>
                <a:cs typeface="Lora"/>
                <a:sym typeface="Lora"/>
              </a:defRPr>
            </a:lvl6pPr>
            <a:lvl7pPr lvl="6" algn="r">
              <a:buNone/>
              <a:defRPr sz="1000">
                <a:solidFill>
                  <a:srgbClr val="1D1D1B"/>
                </a:solidFill>
                <a:latin typeface="Lora"/>
                <a:ea typeface="Lora"/>
                <a:cs typeface="Lora"/>
                <a:sym typeface="Lora"/>
              </a:defRPr>
            </a:lvl7pPr>
            <a:lvl8pPr lvl="7" algn="r">
              <a:buNone/>
              <a:defRPr sz="1000">
                <a:solidFill>
                  <a:srgbClr val="1D1D1B"/>
                </a:solidFill>
                <a:latin typeface="Lora"/>
                <a:ea typeface="Lora"/>
                <a:cs typeface="Lora"/>
                <a:sym typeface="Lora"/>
              </a:defRPr>
            </a:lvl8pPr>
            <a:lvl9pPr lvl="8" algn="r">
              <a:buNone/>
              <a:defRPr sz="1000">
                <a:solidFill>
                  <a:srgbClr val="1D1D1B"/>
                </a:solidFill>
                <a:latin typeface="Lora"/>
                <a:ea typeface="Lora"/>
                <a:cs typeface="Lora"/>
                <a:sym typeface="Lora"/>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51" r:id="rId1"/>
    <p:sldLayoutId id="2147483652" r:id="rId2"/>
    <p:sldLayoutId id="2147483657" r:id="rId3"/>
  </p:sldLayoutIdLst>
  <p:transition>
    <p:fade thruBlk="1"/>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jpe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hyperlink" Target="https://ygapakistan.org/" TargetMode="External"/><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13.png"/><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15.png"/></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hyperlink" Target="https://ygapakistan.org/confluence-4-peace" TargetMode="External"/><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24.jpeg"/><Relationship Id="rId5" Type="http://schemas.openxmlformats.org/officeDocument/2006/relationships/image" Target="../media/image23.jpeg"/><Relationship Id="rId4" Type="http://schemas.openxmlformats.org/officeDocument/2006/relationships/image" Target="../media/image22.jpeg"/></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8" Type="http://schemas.openxmlformats.org/officeDocument/2006/relationships/image" Target="../media/image30.jpeg"/><Relationship Id="rId3" Type="http://schemas.openxmlformats.org/officeDocument/2006/relationships/image" Target="../media/image25.jpeg"/><Relationship Id="rId7" Type="http://schemas.openxmlformats.org/officeDocument/2006/relationships/image" Target="../media/image29.jpe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28.jpeg"/><Relationship Id="rId5" Type="http://schemas.openxmlformats.org/officeDocument/2006/relationships/image" Target="../media/image27.jpeg"/><Relationship Id="rId10" Type="http://schemas.openxmlformats.org/officeDocument/2006/relationships/image" Target="../media/image32.jpeg"/><Relationship Id="rId4" Type="http://schemas.openxmlformats.org/officeDocument/2006/relationships/image" Target="../media/image26.jpeg"/><Relationship Id="rId9" Type="http://schemas.openxmlformats.org/officeDocument/2006/relationships/image" Target="../media/image31.jpeg"/></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33.png"/></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34.png"/></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35.png"/></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36.png"/></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37.png"/></Relationships>
</file>

<file path=ppt/slides/_rels/slide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40.JPG"/></Relationships>
</file>

<file path=ppt/slides/_rels/slide3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C10E155-B2BB-66D9-2210-C36C2476143A}"/>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1</a:t>
            </a:fld>
            <a:endParaRPr lang="en"/>
          </a:p>
        </p:txBody>
      </p:sp>
      <p:sp>
        <p:nvSpPr>
          <p:cNvPr id="15" name="Google Shape;71;p12">
            <a:extLst>
              <a:ext uri="{FF2B5EF4-FFF2-40B4-BE49-F238E27FC236}">
                <a16:creationId xmlns:a16="http://schemas.microsoft.com/office/drawing/2014/main" id="{76AACA5E-735B-96CB-EE15-72D931B64A0D}"/>
              </a:ext>
            </a:extLst>
          </p:cNvPr>
          <p:cNvSpPr txBox="1">
            <a:spLocks/>
          </p:cNvSpPr>
          <p:nvPr/>
        </p:nvSpPr>
        <p:spPr>
          <a:xfrm>
            <a:off x="193212" y="1316255"/>
            <a:ext cx="4960429" cy="2510990"/>
          </a:xfrm>
          <a:prstGeom prst="rect">
            <a:avLst/>
          </a:prstGeom>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US" sz="4800" b="1" dirty="0">
                <a:latin typeface="AkayaKanadaka" panose="02010502080401010103" pitchFamily="2" charset="77"/>
                <a:cs typeface="AkayaKanadaka" panose="02010502080401010103" pitchFamily="2" charset="77"/>
              </a:rPr>
              <a:t>Confluence 4 Peace </a:t>
            </a:r>
            <a:br>
              <a:rPr lang="en-US" sz="4000" b="1" dirty="0">
                <a:latin typeface="AkayaKanadaka" panose="02010502080401010103" pitchFamily="2" charset="77"/>
                <a:cs typeface="AkayaKanadaka" panose="02010502080401010103" pitchFamily="2" charset="77"/>
              </a:rPr>
            </a:br>
            <a:r>
              <a:rPr lang="en-US" sz="4000" b="1" dirty="0">
                <a:latin typeface="AkayaKanadaka" panose="02010502080401010103" pitchFamily="2" charset="77"/>
                <a:cs typeface="AkayaKanadaka" panose="02010502080401010103" pitchFamily="2" charset="77"/>
              </a:rPr>
              <a:t>A Virtual Festival</a:t>
            </a:r>
          </a:p>
          <a:p>
            <a:pPr algn="r"/>
            <a:r>
              <a:rPr lang="en-US" sz="3200" b="1" dirty="0">
                <a:latin typeface="AkayaKanadaka" panose="02010502080401010103" pitchFamily="2" charset="77"/>
                <a:cs typeface="AkayaKanadaka" panose="02010502080401010103" pitchFamily="2" charset="77"/>
              </a:rPr>
              <a:t>#C4P</a:t>
            </a:r>
          </a:p>
        </p:txBody>
      </p:sp>
      <p:pic>
        <p:nvPicPr>
          <p:cNvPr id="25" name="Picture 24" descr="Logo&#10;&#10;Description automatically generated">
            <a:extLst>
              <a:ext uri="{FF2B5EF4-FFF2-40B4-BE49-F238E27FC236}">
                <a16:creationId xmlns:a16="http://schemas.microsoft.com/office/drawing/2014/main" id="{0E0B31C2-5C51-B62D-6A76-30D21ACC1D9E}"/>
              </a:ext>
            </a:extLst>
          </p:cNvPr>
          <p:cNvPicPr>
            <a:picLocks noChangeAspect="1"/>
          </p:cNvPicPr>
          <p:nvPr/>
        </p:nvPicPr>
        <p:blipFill rotWithShape="1">
          <a:blip r:embed="rId3"/>
          <a:srcRect b="18503"/>
          <a:stretch/>
        </p:blipFill>
        <p:spPr>
          <a:xfrm>
            <a:off x="4596595" y="506627"/>
            <a:ext cx="4547405" cy="3705980"/>
          </a:xfrm>
          <a:prstGeom prst="rect">
            <a:avLst/>
          </a:prstGeom>
        </p:spPr>
      </p:pic>
    </p:spTree>
    <p:extLst>
      <p:ext uri="{BB962C8B-B14F-4D97-AF65-F5344CB8AC3E}">
        <p14:creationId xmlns:p14="http://schemas.microsoft.com/office/powerpoint/2010/main" val="41060011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C10E155-B2BB-66D9-2210-C36C2476143A}"/>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2</a:t>
            </a:fld>
            <a:endParaRPr lang="en"/>
          </a:p>
        </p:txBody>
      </p:sp>
      <p:sp>
        <p:nvSpPr>
          <p:cNvPr id="15" name="Google Shape;71;p12">
            <a:extLst>
              <a:ext uri="{FF2B5EF4-FFF2-40B4-BE49-F238E27FC236}">
                <a16:creationId xmlns:a16="http://schemas.microsoft.com/office/drawing/2014/main" id="{76AACA5E-735B-96CB-EE15-72D931B64A0D}"/>
              </a:ext>
            </a:extLst>
          </p:cNvPr>
          <p:cNvSpPr txBox="1">
            <a:spLocks/>
          </p:cNvSpPr>
          <p:nvPr/>
        </p:nvSpPr>
        <p:spPr>
          <a:xfrm>
            <a:off x="193212" y="816069"/>
            <a:ext cx="5891704" cy="3511361"/>
          </a:xfrm>
          <a:prstGeom prst="rect">
            <a:avLst/>
          </a:prstGeom>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US" sz="3600" b="1" dirty="0">
                <a:latin typeface="AkayaKanadaka" panose="02010502080401010103" pitchFamily="2" charset="77"/>
                <a:cs typeface="AkayaKanadaka" panose="02010502080401010103" pitchFamily="2" charset="77"/>
              </a:rPr>
              <a:t>SANGAM – The Festival of Confluence</a:t>
            </a:r>
            <a:br>
              <a:rPr lang="en-US" sz="3600" b="1" dirty="0">
                <a:latin typeface="AkayaKanadaka" panose="02010502080401010103" pitchFamily="2" charset="77"/>
                <a:cs typeface="AkayaKanadaka" panose="02010502080401010103" pitchFamily="2" charset="77"/>
              </a:rPr>
            </a:br>
            <a:endParaRPr lang="en-US" sz="3600" b="1" dirty="0">
              <a:latin typeface="AkayaKanadaka" panose="02010502080401010103" pitchFamily="2" charset="77"/>
              <a:cs typeface="AkayaKanadaka" panose="02010502080401010103" pitchFamily="2" charset="77"/>
            </a:endParaRPr>
          </a:p>
          <a:p>
            <a:r>
              <a:rPr lang="en-JP" sz="3200" dirty="0">
                <a:latin typeface="AkayaKanadaka" panose="02010502080401010103" pitchFamily="2" charset="77"/>
                <a:cs typeface="AkayaKanadaka" panose="02010502080401010103" pitchFamily="2" charset="77"/>
              </a:rPr>
              <a:t>(</a:t>
            </a:r>
            <a:r>
              <a:rPr lang="en-JP" sz="3200" dirty="0">
                <a:highlight>
                  <a:srgbClr val="FFFF00"/>
                </a:highlight>
                <a:latin typeface="AkayaKanadaka" panose="02010502080401010103" pitchFamily="2" charset="77"/>
                <a:cs typeface="AkayaKanadaka" panose="02010502080401010103" pitchFamily="2" charset="77"/>
              </a:rPr>
              <a:t>Same meaning in </a:t>
            </a:r>
            <a:r>
              <a:rPr lang="en-US" sz="3200" dirty="0">
                <a:highlight>
                  <a:srgbClr val="FFFF00"/>
                </a:highlight>
                <a:latin typeface="AkayaKanadaka" panose="02010502080401010103" pitchFamily="2" charset="77"/>
                <a:cs typeface="AkayaKanadaka" panose="02010502080401010103" pitchFamily="2" charset="77"/>
              </a:rPr>
              <a:t>Nepali, Urdu, Hindi, Bengali</a:t>
            </a:r>
            <a:r>
              <a:rPr lang="en-US" sz="3200" dirty="0">
                <a:latin typeface="AkayaKanadaka" panose="02010502080401010103" pitchFamily="2" charset="77"/>
                <a:cs typeface="AkayaKanadaka" panose="02010502080401010103" pitchFamily="2" charset="77"/>
              </a:rPr>
              <a:t>)</a:t>
            </a:r>
            <a:endParaRPr lang="en-US" sz="3200" b="1" dirty="0">
              <a:latin typeface="AkayaKanadaka" panose="02010502080401010103" pitchFamily="2" charset="77"/>
              <a:cs typeface="AkayaKanadaka" panose="02010502080401010103" pitchFamily="2" charset="77"/>
            </a:endParaRPr>
          </a:p>
        </p:txBody>
      </p:sp>
      <p:pic>
        <p:nvPicPr>
          <p:cNvPr id="25" name="Picture 24" descr="Logo&#10;&#10;Description automatically generated">
            <a:extLst>
              <a:ext uri="{FF2B5EF4-FFF2-40B4-BE49-F238E27FC236}">
                <a16:creationId xmlns:a16="http://schemas.microsoft.com/office/drawing/2014/main" id="{0E0B31C2-5C51-B62D-6A76-30D21ACC1D9E}"/>
              </a:ext>
            </a:extLst>
          </p:cNvPr>
          <p:cNvPicPr>
            <a:picLocks noChangeAspect="1"/>
          </p:cNvPicPr>
          <p:nvPr/>
        </p:nvPicPr>
        <p:blipFill rotWithShape="1">
          <a:blip r:embed="rId3"/>
          <a:srcRect b="18503"/>
          <a:stretch/>
        </p:blipFill>
        <p:spPr>
          <a:xfrm>
            <a:off x="5726419" y="916854"/>
            <a:ext cx="3417581" cy="2785212"/>
          </a:xfrm>
          <a:prstGeom prst="rect">
            <a:avLst/>
          </a:prstGeom>
        </p:spPr>
      </p:pic>
    </p:spTree>
    <p:extLst>
      <p:ext uri="{BB962C8B-B14F-4D97-AF65-F5344CB8AC3E}">
        <p14:creationId xmlns:p14="http://schemas.microsoft.com/office/powerpoint/2010/main" val="42699837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E23C8B-F437-9A81-2830-820227DF8CA3}"/>
              </a:ext>
            </a:extLst>
          </p:cNvPr>
          <p:cNvSpPr>
            <a:spLocks noGrp="1"/>
          </p:cNvSpPr>
          <p:nvPr>
            <p:ph type="title"/>
          </p:nvPr>
        </p:nvSpPr>
        <p:spPr>
          <a:xfrm>
            <a:off x="1533516" y="909755"/>
            <a:ext cx="6279939" cy="534667"/>
          </a:xfrm>
        </p:spPr>
        <p:txBody>
          <a:bodyPr/>
          <a:lstStyle/>
          <a:p>
            <a:r>
              <a:rPr lang="en-JP" sz="2800" dirty="0">
                <a:latin typeface="AkayaKanadaka" panose="02010502080401010103" pitchFamily="2" charset="77"/>
                <a:cs typeface="AkayaKanadaka" panose="02010502080401010103" pitchFamily="2" charset="77"/>
              </a:rPr>
              <a:t>Challenges &amp; Opportunities</a:t>
            </a:r>
          </a:p>
        </p:txBody>
      </p:sp>
      <p:sp>
        <p:nvSpPr>
          <p:cNvPr id="4" name="Text Placeholder 3">
            <a:extLst>
              <a:ext uri="{FF2B5EF4-FFF2-40B4-BE49-F238E27FC236}">
                <a16:creationId xmlns:a16="http://schemas.microsoft.com/office/drawing/2014/main" id="{A28886DB-BBE2-A142-E23E-D112653984CA}"/>
              </a:ext>
            </a:extLst>
          </p:cNvPr>
          <p:cNvSpPr>
            <a:spLocks noGrp="1"/>
          </p:cNvSpPr>
          <p:nvPr>
            <p:ph type="body" idx="2"/>
          </p:nvPr>
        </p:nvSpPr>
        <p:spPr>
          <a:xfrm>
            <a:off x="223962" y="1611470"/>
            <a:ext cx="1939637" cy="435600"/>
          </a:xfrm>
        </p:spPr>
        <p:txBody>
          <a:bodyPr/>
          <a:lstStyle/>
          <a:p>
            <a:r>
              <a:rPr lang="en-JP" sz="1800" b="1" dirty="0">
                <a:latin typeface="AkayaKanadaka" panose="02010502080401010103" pitchFamily="2" charset="77"/>
                <a:cs typeface="AkayaKanadaka" panose="02010502080401010103" pitchFamily="2" charset="77"/>
              </a:rPr>
              <a:t>Conflicts</a:t>
            </a:r>
          </a:p>
        </p:txBody>
      </p:sp>
      <p:sp>
        <p:nvSpPr>
          <p:cNvPr id="5" name="Slide Number Placeholder 4">
            <a:extLst>
              <a:ext uri="{FF2B5EF4-FFF2-40B4-BE49-F238E27FC236}">
                <a16:creationId xmlns:a16="http://schemas.microsoft.com/office/drawing/2014/main" id="{918EBE44-11E1-994B-7ACE-40C6FE0CB36B}"/>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3</a:t>
            </a:fld>
            <a:endParaRPr lang="en"/>
          </a:p>
        </p:txBody>
      </p:sp>
      <p:pic>
        <p:nvPicPr>
          <p:cNvPr id="3074" name="Picture 2" descr="South Asia - Wikipedia">
            <a:extLst>
              <a:ext uri="{FF2B5EF4-FFF2-40B4-BE49-F238E27FC236}">
                <a16:creationId xmlns:a16="http://schemas.microsoft.com/office/drawing/2014/main" id="{8A7FF27E-5FB0-D6BE-B166-8E67C89831C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60124" y="1384492"/>
            <a:ext cx="2682586" cy="2682586"/>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98AB8627-D1E4-90F3-02CB-D7B315665A85}"/>
              </a:ext>
            </a:extLst>
          </p:cNvPr>
          <p:cNvSpPr txBox="1"/>
          <p:nvPr/>
        </p:nvSpPr>
        <p:spPr>
          <a:xfrm>
            <a:off x="3975659" y="4054320"/>
            <a:ext cx="851515" cy="230832"/>
          </a:xfrm>
          <a:prstGeom prst="rect">
            <a:avLst/>
          </a:prstGeom>
          <a:noFill/>
        </p:spPr>
        <p:txBody>
          <a:bodyPr wrap="none" rtlCol="0">
            <a:spAutoFit/>
          </a:bodyPr>
          <a:lstStyle/>
          <a:p>
            <a:r>
              <a:rPr lang="en-JP" sz="900" dirty="0"/>
              <a:t>(c) Wikipedia</a:t>
            </a:r>
          </a:p>
        </p:txBody>
      </p:sp>
      <p:sp>
        <p:nvSpPr>
          <p:cNvPr id="7" name="TextBox 6">
            <a:extLst>
              <a:ext uri="{FF2B5EF4-FFF2-40B4-BE49-F238E27FC236}">
                <a16:creationId xmlns:a16="http://schemas.microsoft.com/office/drawing/2014/main" id="{D1B2C6F8-2E79-DE74-4EDF-DD2B26AC062D}"/>
              </a:ext>
            </a:extLst>
          </p:cNvPr>
          <p:cNvSpPr txBox="1"/>
          <p:nvPr/>
        </p:nvSpPr>
        <p:spPr>
          <a:xfrm>
            <a:off x="3736758" y="3183487"/>
            <a:ext cx="1300356" cy="400110"/>
          </a:xfrm>
          <a:prstGeom prst="rect">
            <a:avLst/>
          </a:prstGeom>
          <a:noFill/>
        </p:spPr>
        <p:txBody>
          <a:bodyPr wrap="none" rtlCol="0">
            <a:spAutoFit/>
          </a:bodyPr>
          <a:lstStyle/>
          <a:p>
            <a:r>
              <a:rPr lang="en-JP" sz="2000" b="1" dirty="0">
                <a:latin typeface="AkayaKanadaka" panose="02010502080401010103" pitchFamily="2" charset="77"/>
                <a:cs typeface="AkayaKanadaka" panose="02010502080401010103" pitchFamily="2" charset="77"/>
              </a:rPr>
              <a:t>South Asia</a:t>
            </a:r>
          </a:p>
        </p:txBody>
      </p:sp>
      <p:sp>
        <p:nvSpPr>
          <p:cNvPr id="10" name="Text Placeholder 3">
            <a:extLst>
              <a:ext uri="{FF2B5EF4-FFF2-40B4-BE49-F238E27FC236}">
                <a16:creationId xmlns:a16="http://schemas.microsoft.com/office/drawing/2014/main" id="{7C63ECC3-C5FF-802F-9355-7F04C7654109}"/>
              </a:ext>
            </a:extLst>
          </p:cNvPr>
          <p:cNvSpPr txBox="1">
            <a:spLocks/>
          </p:cNvSpPr>
          <p:nvPr/>
        </p:nvSpPr>
        <p:spPr>
          <a:xfrm>
            <a:off x="455170" y="2315666"/>
            <a:ext cx="2156692" cy="633191"/>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55600" algn="l" rtl="0">
              <a:lnSpc>
                <a:spcPct val="100000"/>
              </a:lnSpc>
              <a:spcBef>
                <a:spcPts val="600"/>
              </a:spcBef>
              <a:spcAft>
                <a:spcPts val="0"/>
              </a:spcAft>
              <a:buClr>
                <a:schemeClr val="accent1"/>
              </a:buClr>
              <a:buSzPts val="2000"/>
              <a:buFont typeface="Quattrocento Sans"/>
              <a:buChar char="◉"/>
              <a:defRPr sz="2000" b="0" i="0" u="none" strike="noStrike" cap="none">
                <a:solidFill>
                  <a:schemeClr val="dk1"/>
                </a:solidFill>
                <a:latin typeface="Quattrocento Sans"/>
                <a:ea typeface="Quattrocento Sans"/>
                <a:cs typeface="Quattrocento Sans"/>
                <a:sym typeface="Quattrocento Sans"/>
              </a:defRPr>
            </a:lvl1pPr>
            <a:lvl2pPr marL="914400" marR="0" lvl="1" indent="-355600" algn="l" rtl="0">
              <a:lnSpc>
                <a:spcPct val="100000"/>
              </a:lnSpc>
              <a:spcBef>
                <a:spcPts val="0"/>
              </a:spcBef>
              <a:spcAft>
                <a:spcPts val="0"/>
              </a:spcAft>
              <a:buClr>
                <a:schemeClr val="accent1"/>
              </a:buClr>
              <a:buSzPts val="2000"/>
              <a:buFont typeface="Quattrocento Sans"/>
              <a:buChar char="○"/>
              <a:defRPr sz="2000" b="0" i="0" u="none" strike="noStrike" cap="none">
                <a:solidFill>
                  <a:schemeClr val="dk1"/>
                </a:solidFill>
                <a:latin typeface="Quattrocento Sans"/>
                <a:ea typeface="Quattrocento Sans"/>
                <a:cs typeface="Quattrocento Sans"/>
                <a:sym typeface="Quattrocento Sans"/>
              </a:defRPr>
            </a:lvl2pPr>
            <a:lvl3pPr marL="1371600" marR="0" lvl="2" indent="-355600" algn="l" rtl="0">
              <a:lnSpc>
                <a:spcPct val="100000"/>
              </a:lnSpc>
              <a:spcBef>
                <a:spcPts val="0"/>
              </a:spcBef>
              <a:spcAft>
                <a:spcPts val="0"/>
              </a:spcAft>
              <a:buClr>
                <a:schemeClr val="accent1"/>
              </a:buClr>
              <a:buSzPts val="2000"/>
              <a:buFont typeface="Quattrocento Sans"/>
              <a:buChar char="■"/>
              <a:defRPr sz="2000" b="0" i="0" u="none" strike="noStrike" cap="none">
                <a:solidFill>
                  <a:schemeClr val="dk1"/>
                </a:solidFill>
                <a:latin typeface="Quattrocento Sans"/>
                <a:ea typeface="Quattrocento Sans"/>
                <a:cs typeface="Quattrocento Sans"/>
                <a:sym typeface="Quattrocento Sans"/>
              </a:defRPr>
            </a:lvl3pPr>
            <a:lvl4pPr marL="1828800" marR="0" lvl="3" indent="-355600" algn="l" rtl="0">
              <a:lnSpc>
                <a:spcPct val="100000"/>
              </a:lnSpc>
              <a:spcBef>
                <a:spcPts val="0"/>
              </a:spcBef>
              <a:spcAft>
                <a:spcPts val="0"/>
              </a:spcAft>
              <a:buClr>
                <a:schemeClr val="accent1"/>
              </a:buClr>
              <a:buSzPts val="2000"/>
              <a:buFont typeface="Quattrocento Sans"/>
              <a:buChar char="●"/>
              <a:defRPr sz="2000" b="0" i="0" u="none" strike="noStrike" cap="none">
                <a:solidFill>
                  <a:schemeClr val="dk1"/>
                </a:solidFill>
                <a:latin typeface="Quattrocento Sans"/>
                <a:ea typeface="Quattrocento Sans"/>
                <a:cs typeface="Quattrocento Sans"/>
                <a:sym typeface="Quattrocento Sans"/>
              </a:defRPr>
            </a:lvl4pPr>
            <a:lvl5pPr marL="2286000" marR="0" lvl="4" indent="-355600" algn="l" rtl="0">
              <a:lnSpc>
                <a:spcPct val="100000"/>
              </a:lnSpc>
              <a:spcBef>
                <a:spcPts val="0"/>
              </a:spcBef>
              <a:spcAft>
                <a:spcPts val="0"/>
              </a:spcAft>
              <a:buClr>
                <a:schemeClr val="dk1"/>
              </a:buClr>
              <a:buSzPts val="2000"/>
              <a:buFont typeface="Quattrocento Sans"/>
              <a:buChar char="○"/>
              <a:defRPr sz="2000" b="0" i="0" u="none" strike="noStrike" cap="none">
                <a:solidFill>
                  <a:schemeClr val="dk1"/>
                </a:solidFill>
                <a:latin typeface="Quattrocento Sans"/>
                <a:ea typeface="Quattrocento Sans"/>
                <a:cs typeface="Quattrocento Sans"/>
                <a:sym typeface="Quattrocento Sans"/>
              </a:defRPr>
            </a:lvl5pPr>
            <a:lvl6pPr marL="2743200" marR="0" lvl="5" indent="-355600" algn="l" rtl="0">
              <a:lnSpc>
                <a:spcPct val="100000"/>
              </a:lnSpc>
              <a:spcBef>
                <a:spcPts val="0"/>
              </a:spcBef>
              <a:spcAft>
                <a:spcPts val="0"/>
              </a:spcAft>
              <a:buClr>
                <a:schemeClr val="dk1"/>
              </a:buClr>
              <a:buSzPts val="2000"/>
              <a:buFont typeface="Quattrocento Sans"/>
              <a:buChar char="■"/>
              <a:defRPr sz="2000" b="0" i="0" u="none" strike="noStrike" cap="none">
                <a:solidFill>
                  <a:schemeClr val="dk1"/>
                </a:solidFill>
                <a:latin typeface="Quattrocento Sans"/>
                <a:ea typeface="Quattrocento Sans"/>
                <a:cs typeface="Quattrocento Sans"/>
                <a:sym typeface="Quattrocento Sans"/>
              </a:defRPr>
            </a:lvl6pPr>
            <a:lvl7pPr marL="3200400" marR="0" lvl="6" indent="-355600" algn="l" rtl="0">
              <a:lnSpc>
                <a:spcPct val="100000"/>
              </a:lnSpc>
              <a:spcBef>
                <a:spcPts val="0"/>
              </a:spcBef>
              <a:spcAft>
                <a:spcPts val="0"/>
              </a:spcAft>
              <a:buClr>
                <a:schemeClr val="dk1"/>
              </a:buClr>
              <a:buSzPts val="2000"/>
              <a:buFont typeface="Quattrocento Sans"/>
              <a:buChar char="●"/>
              <a:defRPr sz="2000" b="0" i="0" u="none" strike="noStrike" cap="none">
                <a:solidFill>
                  <a:schemeClr val="dk1"/>
                </a:solidFill>
                <a:latin typeface="Quattrocento Sans"/>
                <a:ea typeface="Quattrocento Sans"/>
                <a:cs typeface="Quattrocento Sans"/>
                <a:sym typeface="Quattrocento Sans"/>
              </a:defRPr>
            </a:lvl7pPr>
            <a:lvl8pPr marL="3657600" marR="0" lvl="7" indent="-355600" algn="l" rtl="0">
              <a:lnSpc>
                <a:spcPct val="100000"/>
              </a:lnSpc>
              <a:spcBef>
                <a:spcPts val="0"/>
              </a:spcBef>
              <a:spcAft>
                <a:spcPts val="0"/>
              </a:spcAft>
              <a:buClr>
                <a:schemeClr val="dk1"/>
              </a:buClr>
              <a:buSzPts val="2000"/>
              <a:buFont typeface="Quattrocento Sans"/>
              <a:buChar char="○"/>
              <a:defRPr sz="2000" b="0" i="0" u="none" strike="noStrike" cap="none">
                <a:solidFill>
                  <a:schemeClr val="dk1"/>
                </a:solidFill>
                <a:latin typeface="Quattrocento Sans"/>
                <a:ea typeface="Quattrocento Sans"/>
                <a:cs typeface="Quattrocento Sans"/>
                <a:sym typeface="Quattrocento Sans"/>
              </a:defRPr>
            </a:lvl8pPr>
            <a:lvl9pPr marL="4114800" marR="0" lvl="8" indent="-355600" algn="l" rtl="0">
              <a:lnSpc>
                <a:spcPct val="100000"/>
              </a:lnSpc>
              <a:spcBef>
                <a:spcPts val="0"/>
              </a:spcBef>
              <a:spcAft>
                <a:spcPts val="0"/>
              </a:spcAft>
              <a:buClr>
                <a:schemeClr val="dk1"/>
              </a:buClr>
              <a:buSzPts val="2000"/>
              <a:buFont typeface="Quattrocento Sans"/>
              <a:buChar char="■"/>
              <a:defRPr sz="2000" b="0" i="0" u="none" strike="noStrike" cap="none">
                <a:solidFill>
                  <a:schemeClr val="dk1"/>
                </a:solidFill>
                <a:latin typeface="Quattrocento Sans"/>
                <a:ea typeface="Quattrocento Sans"/>
                <a:cs typeface="Quattrocento Sans"/>
                <a:sym typeface="Quattrocento Sans"/>
              </a:defRPr>
            </a:lvl9pPr>
          </a:lstStyle>
          <a:p>
            <a:r>
              <a:rPr lang="en-JP" sz="1800" b="1" dirty="0">
                <a:latin typeface="AkayaKanadaka" panose="02010502080401010103" pitchFamily="2" charset="77"/>
                <a:cs typeface="AkayaKanadaka" panose="02010502080401010103" pitchFamily="2" charset="77"/>
              </a:rPr>
              <a:t>Climate Change</a:t>
            </a:r>
          </a:p>
        </p:txBody>
      </p:sp>
      <p:sp>
        <p:nvSpPr>
          <p:cNvPr id="11" name="Text Placeholder 3">
            <a:extLst>
              <a:ext uri="{FF2B5EF4-FFF2-40B4-BE49-F238E27FC236}">
                <a16:creationId xmlns:a16="http://schemas.microsoft.com/office/drawing/2014/main" id="{7D12F6B6-E731-61C5-5003-4524A629C363}"/>
              </a:ext>
            </a:extLst>
          </p:cNvPr>
          <p:cNvSpPr txBox="1">
            <a:spLocks/>
          </p:cNvSpPr>
          <p:nvPr/>
        </p:nvSpPr>
        <p:spPr>
          <a:xfrm>
            <a:off x="188811" y="3114816"/>
            <a:ext cx="2384878" cy="817995"/>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55600" algn="l" rtl="0">
              <a:lnSpc>
                <a:spcPct val="100000"/>
              </a:lnSpc>
              <a:spcBef>
                <a:spcPts val="600"/>
              </a:spcBef>
              <a:spcAft>
                <a:spcPts val="0"/>
              </a:spcAft>
              <a:buClr>
                <a:schemeClr val="accent1"/>
              </a:buClr>
              <a:buSzPts val="2000"/>
              <a:buFont typeface="Quattrocento Sans"/>
              <a:buChar char="◉"/>
              <a:defRPr sz="2000" b="0" i="0" u="none" strike="noStrike" cap="none">
                <a:solidFill>
                  <a:schemeClr val="dk1"/>
                </a:solidFill>
                <a:latin typeface="Quattrocento Sans"/>
                <a:ea typeface="Quattrocento Sans"/>
                <a:cs typeface="Quattrocento Sans"/>
                <a:sym typeface="Quattrocento Sans"/>
              </a:defRPr>
            </a:lvl1pPr>
            <a:lvl2pPr marL="914400" marR="0" lvl="1" indent="-355600" algn="l" rtl="0">
              <a:lnSpc>
                <a:spcPct val="100000"/>
              </a:lnSpc>
              <a:spcBef>
                <a:spcPts val="0"/>
              </a:spcBef>
              <a:spcAft>
                <a:spcPts val="0"/>
              </a:spcAft>
              <a:buClr>
                <a:schemeClr val="accent1"/>
              </a:buClr>
              <a:buSzPts val="2000"/>
              <a:buFont typeface="Quattrocento Sans"/>
              <a:buChar char="○"/>
              <a:defRPr sz="2000" b="0" i="0" u="none" strike="noStrike" cap="none">
                <a:solidFill>
                  <a:schemeClr val="dk1"/>
                </a:solidFill>
                <a:latin typeface="Quattrocento Sans"/>
                <a:ea typeface="Quattrocento Sans"/>
                <a:cs typeface="Quattrocento Sans"/>
                <a:sym typeface="Quattrocento Sans"/>
              </a:defRPr>
            </a:lvl2pPr>
            <a:lvl3pPr marL="1371600" marR="0" lvl="2" indent="-355600" algn="l" rtl="0">
              <a:lnSpc>
                <a:spcPct val="100000"/>
              </a:lnSpc>
              <a:spcBef>
                <a:spcPts val="0"/>
              </a:spcBef>
              <a:spcAft>
                <a:spcPts val="0"/>
              </a:spcAft>
              <a:buClr>
                <a:schemeClr val="accent1"/>
              </a:buClr>
              <a:buSzPts val="2000"/>
              <a:buFont typeface="Quattrocento Sans"/>
              <a:buChar char="■"/>
              <a:defRPr sz="2000" b="0" i="0" u="none" strike="noStrike" cap="none">
                <a:solidFill>
                  <a:schemeClr val="dk1"/>
                </a:solidFill>
                <a:latin typeface="Quattrocento Sans"/>
                <a:ea typeface="Quattrocento Sans"/>
                <a:cs typeface="Quattrocento Sans"/>
                <a:sym typeface="Quattrocento Sans"/>
              </a:defRPr>
            </a:lvl3pPr>
            <a:lvl4pPr marL="1828800" marR="0" lvl="3" indent="-355600" algn="l" rtl="0">
              <a:lnSpc>
                <a:spcPct val="100000"/>
              </a:lnSpc>
              <a:spcBef>
                <a:spcPts val="0"/>
              </a:spcBef>
              <a:spcAft>
                <a:spcPts val="0"/>
              </a:spcAft>
              <a:buClr>
                <a:schemeClr val="accent1"/>
              </a:buClr>
              <a:buSzPts val="2000"/>
              <a:buFont typeface="Quattrocento Sans"/>
              <a:buChar char="●"/>
              <a:defRPr sz="2000" b="0" i="0" u="none" strike="noStrike" cap="none">
                <a:solidFill>
                  <a:schemeClr val="dk1"/>
                </a:solidFill>
                <a:latin typeface="Quattrocento Sans"/>
                <a:ea typeface="Quattrocento Sans"/>
                <a:cs typeface="Quattrocento Sans"/>
                <a:sym typeface="Quattrocento Sans"/>
              </a:defRPr>
            </a:lvl4pPr>
            <a:lvl5pPr marL="2286000" marR="0" lvl="4" indent="-355600" algn="l" rtl="0">
              <a:lnSpc>
                <a:spcPct val="100000"/>
              </a:lnSpc>
              <a:spcBef>
                <a:spcPts val="0"/>
              </a:spcBef>
              <a:spcAft>
                <a:spcPts val="0"/>
              </a:spcAft>
              <a:buClr>
                <a:schemeClr val="dk1"/>
              </a:buClr>
              <a:buSzPts val="2000"/>
              <a:buFont typeface="Quattrocento Sans"/>
              <a:buChar char="○"/>
              <a:defRPr sz="2000" b="0" i="0" u="none" strike="noStrike" cap="none">
                <a:solidFill>
                  <a:schemeClr val="dk1"/>
                </a:solidFill>
                <a:latin typeface="Quattrocento Sans"/>
                <a:ea typeface="Quattrocento Sans"/>
                <a:cs typeface="Quattrocento Sans"/>
                <a:sym typeface="Quattrocento Sans"/>
              </a:defRPr>
            </a:lvl5pPr>
            <a:lvl6pPr marL="2743200" marR="0" lvl="5" indent="-355600" algn="l" rtl="0">
              <a:lnSpc>
                <a:spcPct val="100000"/>
              </a:lnSpc>
              <a:spcBef>
                <a:spcPts val="0"/>
              </a:spcBef>
              <a:spcAft>
                <a:spcPts val="0"/>
              </a:spcAft>
              <a:buClr>
                <a:schemeClr val="dk1"/>
              </a:buClr>
              <a:buSzPts val="2000"/>
              <a:buFont typeface="Quattrocento Sans"/>
              <a:buChar char="■"/>
              <a:defRPr sz="2000" b="0" i="0" u="none" strike="noStrike" cap="none">
                <a:solidFill>
                  <a:schemeClr val="dk1"/>
                </a:solidFill>
                <a:latin typeface="Quattrocento Sans"/>
                <a:ea typeface="Quattrocento Sans"/>
                <a:cs typeface="Quattrocento Sans"/>
                <a:sym typeface="Quattrocento Sans"/>
              </a:defRPr>
            </a:lvl6pPr>
            <a:lvl7pPr marL="3200400" marR="0" lvl="6" indent="-355600" algn="l" rtl="0">
              <a:lnSpc>
                <a:spcPct val="100000"/>
              </a:lnSpc>
              <a:spcBef>
                <a:spcPts val="0"/>
              </a:spcBef>
              <a:spcAft>
                <a:spcPts val="0"/>
              </a:spcAft>
              <a:buClr>
                <a:schemeClr val="dk1"/>
              </a:buClr>
              <a:buSzPts val="2000"/>
              <a:buFont typeface="Quattrocento Sans"/>
              <a:buChar char="●"/>
              <a:defRPr sz="2000" b="0" i="0" u="none" strike="noStrike" cap="none">
                <a:solidFill>
                  <a:schemeClr val="dk1"/>
                </a:solidFill>
                <a:latin typeface="Quattrocento Sans"/>
                <a:ea typeface="Quattrocento Sans"/>
                <a:cs typeface="Quattrocento Sans"/>
                <a:sym typeface="Quattrocento Sans"/>
              </a:defRPr>
            </a:lvl7pPr>
            <a:lvl8pPr marL="3657600" marR="0" lvl="7" indent="-355600" algn="l" rtl="0">
              <a:lnSpc>
                <a:spcPct val="100000"/>
              </a:lnSpc>
              <a:spcBef>
                <a:spcPts val="0"/>
              </a:spcBef>
              <a:spcAft>
                <a:spcPts val="0"/>
              </a:spcAft>
              <a:buClr>
                <a:schemeClr val="dk1"/>
              </a:buClr>
              <a:buSzPts val="2000"/>
              <a:buFont typeface="Quattrocento Sans"/>
              <a:buChar char="○"/>
              <a:defRPr sz="2000" b="0" i="0" u="none" strike="noStrike" cap="none">
                <a:solidFill>
                  <a:schemeClr val="dk1"/>
                </a:solidFill>
                <a:latin typeface="Quattrocento Sans"/>
                <a:ea typeface="Quattrocento Sans"/>
                <a:cs typeface="Quattrocento Sans"/>
                <a:sym typeface="Quattrocento Sans"/>
              </a:defRPr>
            </a:lvl8pPr>
            <a:lvl9pPr marL="4114800" marR="0" lvl="8" indent="-355600" algn="l" rtl="0">
              <a:lnSpc>
                <a:spcPct val="100000"/>
              </a:lnSpc>
              <a:spcBef>
                <a:spcPts val="0"/>
              </a:spcBef>
              <a:spcAft>
                <a:spcPts val="0"/>
              </a:spcAft>
              <a:buClr>
                <a:schemeClr val="dk1"/>
              </a:buClr>
              <a:buSzPts val="2000"/>
              <a:buFont typeface="Quattrocento Sans"/>
              <a:buChar char="■"/>
              <a:defRPr sz="2000" b="0" i="0" u="none" strike="noStrike" cap="none">
                <a:solidFill>
                  <a:schemeClr val="dk1"/>
                </a:solidFill>
                <a:latin typeface="Quattrocento Sans"/>
                <a:ea typeface="Quattrocento Sans"/>
                <a:cs typeface="Quattrocento Sans"/>
                <a:sym typeface="Quattrocento Sans"/>
              </a:defRPr>
            </a:lvl9pPr>
          </a:lstStyle>
          <a:p>
            <a:r>
              <a:rPr lang="en-JP" sz="1800" b="1" dirty="0">
                <a:latin typeface="AkayaKanadaka" panose="02010502080401010103" pitchFamily="2" charset="77"/>
                <a:cs typeface="AkayaKanadaka" panose="02010502080401010103" pitchFamily="2" charset="77"/>
              </a:rPr>
              <a:t>Risk of Climate Induced Conflicts</a:t>
            </a:r>
          </a:p>
        </p:txBody>
      </p:sp>
      <p:sp>
        <p:nvSpPr>
          <p:cNvPr id="12" name="Text Placeholder 3">
            <a:extLst>
              <a:ext uri="{FF2B5EF4-FFF2-40B4-BE49-F238E27FC236}">
                <a16:creationId xmlns:a16="http://schemas.microsoft.com/office/drawing/2014/main" id="{309B3695-2DFD-4F44-32B7-AE3702D4438E}"/>
              </a:ext>
            </a:extLst>
          </p:cNvPr>
          <p:cNvSpPr txBox="1">
            <a:spLocks/>
          </p:cNvSpPr>
          <p:nvPr/>
        </p:nvSpPr>
        <p:spPr>
          <a:xfrm>
            <a:off x="6099548" y="2516677"/>
            <a:ext cx="2747987" cy="509585"/>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55600" algn="l" rtl="0">
              <a:lnSpc>
                <a:spcPct val="100000"/>
              </a:lnSpc>
              <a:spcBef>
                <a:spcPts val="600"/>
              </a:spcBef>
              <a:spcAft>
                <a:spcPts val="0"/>
              </a:spcAft>
              <a:buClr>
                <a:schemeClr val="accent1"/>
              </a:buClr>
              <a:buSzPts val="2000"/>
              <a:buFont typeface="Quattrocento Sans"/>
              <a:buChar char="◉"/>
              <a:defRPr sz="2000" b="0" i="0" u="none" strike="noStrike" cap="none">
                <a:solidFill>
                  <a:schemeClr val="dk1"/>
                </a:solidFill>
                <a:latin typeface="Quattrocento Sans"/>
                <a:ea typeface="Quattrocento Sans"/>
                <a:cs typeface="Quattrocento Sans"/>
                <a:sym typeface="Quattrocento Sans"/>
              </a:defRPr>
            </a:lvl1pPr>
            <a:lvl2pPr marL="914400" marR="0" lvl="1" indent="-355600" algn="l" rtl="0">
              <a:lnSpc>
                <a:spcPct val="100000"/>
              </a:lnSpc>
              <a:spcBef>
                <a:spcPts val="0"/>
              </a:spcBef>
              <a:spcAft>
                <a:spcPts val="0"/>
              </a:spcAft>
              <a:buClr>
                <a:schemeClr val="accent1"/>
              </a:buClr>
              <a:buSzPts val="2000"/>
              <a:buFont typeface="Quattrocento Sans"/>
              <a:buChar char="○"/>
              <a:defRPr sz="2000" b="0" i="0" u="none" strike="noStrike" cap="none">
                <a:solidFill>
                  <a:schemeClr val="dk1"/>
                </a:solidFill>
                <a:latin typeface="Quattrocento Sans"/>
                <a:ea typeface="Quattrocento Sans"/>
                <a:cs typeface="Quattrocento Sans"/>
                <a:sym typeface="Quattrocento Sans"/>
              </a:defRPr>
            </a:lvl2pPr>
            <a:lvl3pPr marL="1371600" marR="0" lvl="2" indent="-355600" algn="l" rtl="0">
              <a:lnSpc>
                <a:spcPct val="100000"/>
              </a:lnSpc>
              <a:spcBef>
                <a:spcPts val="0"/>
              </a:spcBef>
              <a:spcAft>
                <a:spcPts val="0"/>
              </a:spcAft>
              <a:buClr>
                <a:schemeClr val="accent1"/>
              </a:buClr>
              <a:buSzPts val="2000"/>
              <a:buFont typeface="Quattrocento Sans"/>
              <a:buChar char="■"/>
              <a:defRPr sz="2000" b="0" i="0" u="none" strike="noStrike" cap="none">
                <a:solidFill>
                  <a:schemeClr val="dk1"/>
                </a:solidFill>
                <a:latin typeface="Quattrocento Sans"/>
                <a:ea typeface="Quattrocento Sans"/>
                <a:cs typeface="Quattrocento Sans"/>
                <a:sym typeface="Quattrocento Sans"/>
              </a:defRPr>
            </a:lvl3pPr>
            <a:lvl4pPr marL="1828800" marR="0" lvl="3" indent="-355600" algn="l" rtl="0">
              <a:lnSpc>
                <a:spcPct val="100000"/>
              </a:lnSpc>
              <a:spcBef>
                <a:spcPts val="0"/>
              </a:spcBef>
              <a:spcAft>
                <a:spcPts val="0"/>
              </a:spcAft>
              <a:buClr>
                <a:schemeClr val="accent1"/>
              </a:buClr>
              <a:buSzPts val="2000"/>
              <a:buFont typeface="Quattrocento Sans"/>
              <a:buChar char="●"/>
              <a:defRPr sz="2000" b="0" i="0" u="none" strike="noStrike" cap="none">
                <a:solidFill>
                  <a:schemeClr val="dk1"/>
                </a:solidFill>
                <a:latin typeface="Quattrocento Sans"/>
                <a:ea typeface="Quattrocento Sans"/>
                <a:cs typeface="Quattrocento Sans"/>
                <a:sym typeface="Quattrocento Sans"/>
              </a:defRPr>
            </a:lvl4pPr>
            <a:lvl5pPr marL="2286000" marR="0" lvl="4" indent="-355600" algn="l" rtl="0">
              <a:lnSpc>
                <a:spcPct val="100000"/>
              </a:lnSpc>
              <a:spcBef>
                <a:spcPts val="0"/>
              </a:spcBef>
              <a:spcAft>
                <a:spcPts val="0"/>
              </a:spcAft>
              <a:buClr>
                <a:schemeClr val="dk1"/>
              </a:buClr>
              <a:buSzPts val="2000"/>
              <a:buFont typeface="Quattrocento Sans"/>
              <a:buChar char="○"/>
              <a:defRPr sz="2000" b="0" i="0" u="none" strike="noStrike" cap="none">
                <a:solidFill>
                  <a:schemeClr val="dk1"/>
                </a:solidFill>
                <a:latin typeface="Quattrocento Sans"/>
                <a:ea typeface="Quattrocento Sans"/>
                <a:cs typeface="Quattrocento Sans"/>
                <a:sym typeface="Quattrocento Sans"/>
              </a:defRPr>
            </a:lvl5pPr>
            <a:lvl6pPr marL="2743200" marR="0" lvl="5" indent="-355600" algn="l" rtl="0">
              <a:lnSpc>
                <a:spcPct val="100000"/>
              </a:lnSpc>
              <a:spcBef>
                <a:spcPts val="0"/>
              </a:spcBef>
              <a:spcAft>
                <a:spcPts val="0"/>
              </a:spcAft>
              <a:buClr>
                <a:schemeClr val="dk1"/>
              </a:buClr>
              <a:buSzPts val="2000"/>
              <a:buFont typeface="Quattrocento Sans"/>
              <a:buChar char="■"/>
              <a:defRPr sz="2000" b="0" i="0" u="none" strike="noStrike" cap="none">
                <a:solidFill>
                  <a:schemeClr val="dk1"/>
                </a:solidFill>
                <a:latin typeface="Quattrocento Sans"/>
                <a:ea typeface="Quattrocento Sans"/>
                <a:cs typeface="Quattrocento Sans"/>
                <a:sym typeface="Quattrocento Sans"/>
              </a:defRPr>
            </a:lvl6pPr>
            <a:lvl7pPr marL="3200400" marR="0" lvl="6" indent="-355600" algn="l" rtl="0">
              <a:lnSpc>
                <a:spcPct val="100000"/>
              </a:lnSpc>
              <a:spcBef>
                <a:spcPts val="0"/>
              </a:spcBef>
              <a:spcAft>
                <a:spcPts val="0"/>
              </a:spcAft>
              <a:buClr>
                <a:schemeClr val="dk1"/>
              </a:buClr>
              <a:buSzPts val="2000"/>
              <a:buFont typeface="Quattrocento Sans"/>
              <a:buChar char="●"/>
              <a:defRPr sz="2000" b="0" i="0" u="none" strike="noStrike" cap="none">
                <a:solidFill>
                  <a:schemeClr val="dk1"/>
                </a:solidFill>
                <a:latin typeface="Quattrocento Sans"/>
                <a:ea typeface="Quattrocento Sans"/>
                <a:cs typeface="Quattrocento Sans"/>
                <a:sym typeface="Quattrocento Sans"/>
              </a:defRPr>
            </a:lvl7pPr>
            <a:lvl8pPr marL="3657600" marR="0" lvl="7" indent="-355600" algn="l" rtl="0">
              <a:lnSpc>
                <a:spcPct val="100000"/>
              </a:lnSpc>
              <a:spcBef>
                <a:spcPts val="0"/>
              </a:spcBef>
              <a:spcAft>
                <a:spcPts val="0"/>
              </a:spcAft>
              <a:buClr>
                <a:schemeClr val="dk1"/>
              </a:buClr>
              <a:buSzPts val="2000"/>
              <a:buFont typeface="Quattrocento Sans"/>
              <a:buChar char="○"/>
              <a:defRPr sz="2000" b="0" i="0" u="none" strike="noStrike" cap="none">
                <a:solidFill>
                  <a:schemeClr val="dk1"/>
                </a:solidFill>
                <a:latin typeface="Quattrocento Sans"/>
                <a:ea typeface="Quattrocento Sans"/>
                <a:cs typeface="Quattrocento Sans"/>
                <a:sym typeface="Quattrocento Sans"/>
              </a:defRPr>
            </a:lvl8pPr>
            <a:lvl9pPr marL="4114800" marR="0" lvl="8" indent="-355600" algn="l" rtl="0">
              <a:lnSpc>
                <a:spcPct val="100000"/>
              </a:lnSpc>
              <a:spcBef>
                <a:spcPts val="0"/>
              </a:spcBef>
              <a:spcAft>
                <a:spcPts val="0"/>
              </a:spcAft>
              <a:buClr>
                <a:schemeClr val="dk1"/>
              </a:buClr>
              <a:buSzPts val="2000"/>
              <a:buFont typeface="Quattrocento Sans"/>
              <a:buChar char="■"/>
              <a:defRPr sz="2000" b="0" i="0" u="none" strike="noStrike" cap="none">
                <a:solidFill>
                  <a:schemeClr val="dk1"/>
                </a:solidFill>
                <a:latin typeface="Quattrocento Sans"/>
                <a:ea typeface="Quattrocento Sans"/>
                <a:cs typeface="Quattrocento Sans"/>
                <a:sym typeface="Quattrocento Sans"/>
              </a:defRPr>
            </a:lvl9pPr>
          </a:lstStyle>
          <a:p>
            <a:r>
              <a:rPr lang="en-JP" sz="1800" b="1" dirty="0">
                <a:latin typeface="AkayaKanadaka" panose="02010502080401010103" pitchFamily="2" charset="77"/>
                <a:cs typeface="AkayaKanadaka" panose="02010502080401010103" pitchFamily="2" charset="77"/>
              </a:rPr>
              <a:t>Shared Culture</a:t>
            </a:r>
          </a:p>
        </p:txBody>
      </p:sp>
      <p:sp>
        <p:nvSpPr>
          <p:cNvPr id="14" name="Text Placeholder 3">
            <a:extLst>
              <a:ext uri="{FF2B5EF4-FFF2-40B4-BE49-F238E27FC236}">
                <a16:creationId xmlns:a16="http://schemas.microsoft.com/office/drawing/2014/main" id="{71E9978D-FBBB-29EA-A0A5-C5899AD217EA}"/>
              </a:ext>
            </a:extLst>
          </p:cNvPr>
          <p:cNvSpPr txBox="1">
            <a:spLocks/>
          </p:cNvSpPr>
          <p:nvPr/>
        </p:nvSpPr>
        <p:spPr>
          <a:xfrm>
            <a:off x="223962" y="4122146"/>
            <a:ext cx="8521962" cy="816176"/>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55600" algn="l" rtl="0">
              <a:lnSpc>
                <a:spcPct val="100000"/>
              </a:lnSpc>
              <a:spcBef>
                <a:spcPts val="600"/>
              </a:spcBef>
              <a:spcAft>
                <a:spcPts val="0"/>
              </a:spcAft>
              <a:buClr>
                <a:schemeClr val="accent1"/>
              </a:buClr>
              <a:buSzPts val="2000"/>
              <a:buFont typeface="Quattrocento Sans"/>
              <a:buChar char="◉"/>
              <a:defRPr sz="2000" b="0" i="0" u="none" strike="noStrike" cap="none">
                <a:solidFill>
                  <a:schemeClr val="dk1"/>
                </a:solidFill>
                <a:latin typeface="Quattrocento Sans"/>
                <a:ea typeface="Quattrocento Sans"/>
                <a:cs typeface="Quattrocento Sans"/>
                <a:sym typeface="Quattrocento Sans"/>
              </a:defRPr>
            </a:lvl1pPr>
            <a:lvl2pPr marL="914400" marR="0" lvl="1" indent="-355600" algn="l" rtl="0">
              <a:lnSpc>
                <a:spcPct val="100000"/>
              </a:lnSpc>
              <a:spcBef>
                <a:spcPts val="0"/>
              </a:spcBef>
              <a:spcAft>
                <a:spcPts val="0"/>
              </a:spcAft>
              <a:buClr>
                <a:schemeClr val="accent1"/>
              </a:buClr>
              <a:buSzPts val="2000"/>
              <a:buFont typeface="Quattrocento Sans"/>
              <a:buChar char="○"/>
              <a:defRPr sz="2000" b="0" i="0" u="none" strike="noStrike" cap="none">
                <a:solidFill>
                  <a:schemeClr val="dk1"/>
                </a:solidFill>
                <a:latin typeface="Quattrocento Sans"/>
                <a:ea typeface="Quattrocento Sans"/>
                <a:cs typeface="Quattrocento Sans"/>
                <a:sym typeface="Quattrocento Sans"/>
              </a:defRPr>
            </a:lvl2pPr>
            <a:lvl3pPr marL="1371600" marR="0" lvl="2" indent="-355600" algn="l" rtl="0">
              <a:lnSpc>
                <a:spcPct val="100000"/>
              </a:lnSpc>
              <a:spcBef>
                <a:spcPts val="0"/>
              </a:spcBef>
              <a:spcAft>
                <a:spcPts val="0"/>
              </a:spcAft>
              <a:buClr>
                <a:schemeClr val="accent1"/>
              </a:buClr>
              <a:buSzPts val="2000"/>
              <a:buFont typeface="Quattrocento Sans"/>
              <a:buChar char="■"/>
              <a:defRPr sz="2000" b="0" i="0" u="none" strike="noStrike" cap="none">
                <a:solidFill>
                  <a:schemeClr val="dk1"/>
                </a:solidFill>
                <a:latin typeface="Quattrocento Sans"/>
                <a:ea typeface="Quattrocento Sans"/>
                <a:cs typeface="Quattrocento Sans"/>
                <a:sym typeface="Quattrocento Sans"/>
              </a:defRPr>
            </a:lvl3pPr>
            <a:lvl4pPr marL="1828800" marR="0" lvl="3" indent="-355600" algn="l" rtl="0">
              <a:lnSpc>
                <a:spcPct val="100000"/>
              </a:lnSpc>
              <a:spcBef>
                <a:spcPts val="0"/>
              </a:spcBef>
              <a:spcAft>
                <a:spcPts val="0"/>
              </a:spcAft>
              <a:buClr>
                <a:schemeClr val="accent1"/>
              </a:buClr>
              <a:buSzPts val="2000"/>
              <a:buFont typeface="Quattrocento Sans"/>
              <a:buChar char="●"/>
              <a:defRPr sz="2000" b="0" i="0" u="none" strike="noStrike" cap="none">
                <a:solidFill>
                  <a:schemeClr val="dk1"/>
                </a:solidFill>
                <a:latin typeface="Quattrocento Sans"/>
                <a:ea typeface="Quattrocento Sans"/>
                <a:cs typeface="Quattrocento Sans"/>
                <a:sym typeface="Quattrocento Sans"/>
              </a:defRPr>
            </a:lvl4pPr>
            <a:lvl5pPr marL="2286000" marR="0" lvl="4" indent="-355600" algn="l" rtl="0">
              <a:lnSpc>
                <a:spcPct val="100000"/>
              </a:lnSpc>
              <a:spcBef>
                <a:spcPts val="0"/>
              </a:spcBef>
              <a:spcAft>
                <a:spcPts val="0"/>
              </a:spcAft>
              <a:buClr>
                <a:schemeClr val="dk1"/>
              </a:buClr>
              <a:buSzPts val="2000"/>
              <a:buFont typeface="Quattrocento Sans"/>
              <a:buChar char="○"/>
              <a:defRPr sz="2000" b="0" i="0" u="none" strike="noStrike" cap="none">
                <a:solidFill>
                  <a:schemeClr val="dk1"/>
                </a:solidFill>
                <a:latin typeface="Quattrocento Sans"/>
                <a:ea typeface="Quattrocento Sans"/>
                <a:cs typeface="Quattrocento Sans"/>
                <a:sym typeface="Quattrocento Sans"/>
              </a:defRPr>
            </a:lvl5pPr>
            <a:lvl6pPr marL="2743200" marR="0" lvl="5" indent="-355600" algn="l" rtl="0">
              <a:lnSpc>
                <a:spcPct val="100000"/>
              </a:lnSpc>
              <a:spcBef>
                <a:spcPts val="0"/>
              </a:spcBef>
              <a:spcAft>
                <a:spcPts val="0"/>
              </a:spcAft>
              <a:buClr>
                <a:schemeClr val="dk1"/>
              </a:buClr>
              <a:buSzPts val="2000"/>
              <a:buFont typeface="Quattrocento Sans"/>
              <a:buChar char="■"/>
              <a:defRPr sz="2000" b="0" i="0" u="none" strike="noStrike" cap="none">
                <a:solidFill>
                  <a:schemeClr val="dk1"/>
                </a:solidFill>
                <a:latin typeface="Quattrocento Sans"/>
                <a:ea typeface="Quattrocento Sans"/>
                <a:cs typeface="Quattrocento Sans"/>
                <a:sym typeface="Quattrocento Sans"/>
              </a:defRPr>
            </a:lvl6pPr>
            <a:lvl7pPr marL="3200400" marR="0" lvl="6" indent="-355600" algn="l" rtl="0">
              <a:lnSpc>
                <a:spcPct val="100000"/>
              </a:lnSpc>
              <a:spcBef>
                <a:spcPts val="0"/>
              </a:spcBef>
              <a:spcAft>
                <a:spcPts val="0"/>
              </a:spcAft>
              <a:buClr>
                <a:schemeClr val="dk1"/>
              </a:buClr>
              <a:buSzPts val="2000"/>
              <a:buFont typeface="Quattrocento Sans"/>
              <a:buChar char="●"/>
              <a:defRPr sz="2000" b="0" i="0" u="none" strike="noStrike" cap="none">
                <a:solidFill>
                  <a:schemeClr val="dk1"/>
                </a:solidFill>
                <a:latin typeface="Quattrocento Sans"/>
                <a:ea typeface="Quattrocento Sans"/>
                <a:cs typeface="Quattrocento Sans"/>
                <a:sym typeface="Quattrocento Sans"/>
              </a:defRPr>
            </a:lvl7pPr>
            <a:lvl8pPr marL="3657600" marR="0" lvl="7" indent="-355600" algn="l" rtl="0">
              <a:lnSpc>
                <a:spcPct val="100000"/>
              </a:lnSpc>
              <a:spcBef>
                <a:spcPts val="0"/>
              </a:spcBef>
              <a:spcAft>
                <a:spcPts val="0"/>
              </a:spcAft>
              <a:buClr>
                <a:schemeClr val="dk1"/>
              </a:buClr>
              <a:buSzPts val="2000"/>
              <a:buFont typeface="Quattrocento Sans"/>
              <a:buChar char="○"/>
              <a:defRPr sz="2000" b="0" i="0" u="none" strike="noStrike" cap="none">
                <a:solidFill>
                  <a:schemeClr val="dk1"/>
                </a:solidFill>
                <a:latin typeface="Quattrocento Sans"/>
                <a:ea typeface="Quattrocento Sans"/>
                <a:cs typeface="Quattrocento Sans"/>
                <a:sym typeface="Quattrocento Sans"/>
              </a:defRPr>
            </a:lvl8pPr>
            <a:lvl9pPr marL="4114800" marR="0" lvl="8" indent="-355600" algn="l" rtl="0">
              <a:lnSpc>
                <a:spcPct val="100000"/>
              </a:lnSpc>
              <a:spcBef>
                <a:spcPts val="0"/>
              </a:spcBef>
              <a:spcAft>
                <a:spcPts val="0"/>
              </a:spcAft>
              <a:buClr>
                <a:schemeClr val="dk1"/>
              </a:buClr>
              <a:buSzPts val="2000"/>
              <a:buFont typeface="Quattrocento Sans"/>
              <a:buChar char="■"/>
              <a:defRPr sz="2000" b="0" i="0" u="none" strike="noStrike" cap="none">
                <a:solidFill>
                  <a:schemeClr val="dk1"/>
                </a:solidFill>
                <a:latin typeface="Quattrocento Sans"/>
                <a:ea typeface="Quattrocento Sans"/>
                <a:cs typeface="Quattrocento Sans"/>
                <a:sym typeface="Quattrocento Sans"/>
              </a:defRPr>
            </a:lvl9pPr>
          </a:lstStyle>
          <a:p>
            <a:r>
              <a:rPr lang="en-JP" sz="2400" b="1" dirty="0">
                <a:latin typeface="AkayaKanadaka" panose="02010502080401010103" pitchFamily="2" charset="77"/>
                <a:cs typeface="AkayaKanadaka" panose="02010502080401010103" pitchFamily="2" charset="77"/>
              </a:rPr>
              <a:t>We need to build peace in the region while adressing climate change, leveraging the power of young people and culture</a:t>
            </a:r>
          </a:p>
        </p:txBody>
      </p:sp>
      <p:sp>
        <p:nvSpPr>
          <p:cNvPr id="15" name="Text Placeholder 3">
            <a:extLst>
              <a:ext uri="{FF2B5EF4-FFF2-40B4-BE49-F238E27FC236}">
                <a16:creationId xmlns:a16="http://schemas.microsoft.com/office/drawing/2014/main" id="{0CFD1DBD-2114-43F8-AD62-580695C9D461}"/>
              </a:ext>
            </a:extLst>
          </p:cNvPr>
          <p:cNvSpPr txBox="1">
            <a:spLocks/>
          </p:cNvSpPr>
          <p:nvPr/>
        </p:nvSpPr>
        <p:spPr>
          <a:xfrm>
            <a:off x="5749925" y="3269020"/>
            <a:ext cx="2747987" cy="509585"/>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55600" algn="l" rtl="0">
              <a:lnSpc>
                <a:spcPct val="100000"/>
              </a:lnSpc>
              <a:spcBef>
                <a:spcPts val="600"/>
              </a:spcBef>
              <a:spcAft>
                <a:spcPts val="0"/>
              </a:spcAft>
              <a:buClr>
                <a:schemeClr val="accent1"/>
              </a:buClr>
              <a:buSzPts val="2000"/>
              <a:buFont typeface="Quattrocento Sans"/>
              <a:buChar char="◉"/>
              <a:defRPr sz="2000" b="0" i="0" u="none" strike="noStrike" cap="none">
                <a:solidFill>
                  <a:schemeClr val="dk1"/>
                </a:solidFill>
                <a:latin typeface="Quattrocento Sans"/>
                <a:ea typeface="Quattrocento Sans"/>
                <a:cs typeface="Quattrocento Sans"/>
                <a:sym typeface="Quattrocento Sans"/>
              </a:defRPr>
            </a:lvl1pPr>
            <a:lvl2pPr marL="914400" marR="0" lvl="1" indent="-355600" algn="l" rtl="0">
              <a:lnSpc>
                <a:spcPct val="100000"/>
              </a:lnSpc>
              <a:spcBef>
                <a:spcPts val="0"/>
              </a:spcBef>
              <a:spcAft>
                <a:spcPts val="0"/>
              </a:spcAft>
              <a:buClr>
                <a:schemeClr val="accent1"/>
              </a:buClr>
              <a:buSzPts val="2000"/>
              <a:buFont typeface="Quattrocento Sans"/>
              <a:buChar char="○"/>
              <a:defRPr sz="2000" b="0" i="0" u="none" strike="noStrike" cap="none">
                <a:solidFill>
                  <a:schemeClr val="dk1"/>
                </a:solidFill>
                <a:latin typeface="Quattrocento Sans"/>
                <a:ea typeface="Quattrocento Sans"/>
                <a:cs typeface="Quattrocento Sans"/>
                <a:sym typeface="Quattrocento Sans"/>
              </a:defRPr>
            </a:lvl2pPr>
            <a:lvl3pPr marL="1371600" marR="0" lvl="2" indent="-355600" algn="l" rtl="0">
              <a:lnSpc>
                <a:spcPct val="100000"/>
              </a:lnSpc>
              <a:spcBef>
                <a:spcPts val="0"/>
              </a:spcBef>
              <a:spcAft>
                <a:spcPts val="0"/>
              </a:spcAft>
              <a:buClr>
                <a:schemeClr val="accent1"/>
              </a:buClr>
              <a:buSzPts val="2000"/>
              <a:buFont typeface="Quattrocento Sans"/>
              <a:buChar char="■"/>
              <a:defRPr sz="2000" b="0" i="0" u="none" strike="noStrike" cap="none">
                <a:solidFill>
                  <a:schemeClr val="dk1"/>
                </a:solidFill>
                <a:latin typeface="Quattrocento Sans"/>
                <a:ea typeface="Quattrocento Sans"/>
                <a:cs typeface="Quattrocento Sans"/>
                <a:sym typeface="Quattrocento Sans"/>
              </a:defRPr>
            </a:lvl3pPr>
            <a:lvl4pPr marL="1828800" marR="0" lvl="3" indent="-355600" algn="l" rtl="0">
              <a:lnSpc>
                <a:spcPct val="100000"/>
              </a:lnSpc>
              <a:spcBef>
                <a:spcPts val="0"/>
              </a:spcBef>
              <a:spcAft>
                <a:spcPts val="0"/>
              </a:spcAft>
              <a:buClr>
                <a:schemeClr val="accent1"/>
              </a:buClr>
              <a:buSzPts val="2000"/>
              <a:buFont typeface="Quattrocento Sans"/>
              <a:buChar char="●"/>
              <a:defRPr sz="2000" b="0" i="0" u="none" strike="noStrike" cap="none">
                <a:solidFill>
                  <a:schemeClr val="dk1"/>
                </a:solidFill>
                <a:latin typeface="Quattrocento Sans"/>
                <a:ea typeface="Quattrocento Sans"/>
                <a:cs typeface="Quattrocento Sans"/>
                <a:sym typeface="Quattrocento Sans"/>
              </a:defRPr>
            </a:lvl4pPr>
            <a:lvl5pPr marL="2286000" marR="0" lvl="4" indent="-355600" algn="l" rtl="0">
              <a:lnSpc>
                <a:spcPct val="100000"/>
              </a:lnSpc>
              <a:spcBef>
                <a:spcPts val="0"/>
              </a:spcBef>
              <a:spcAft>
                <a:spcPts val="0"/>
              </a:spcAft>
              <a:buClr>
                <a:schemeClr val="dk1"/>
              </a:buClr>
              <a:buSzPts val="2000"/>
              <a:buFont typeface="Quattrocento Sans"/>
              <a:buChar char="○"/>
              <a:defRPr sz="2000" b="0" i="0" u="none" strike="noStrike" cap="none">
                <a:solidFill>
                  <a:schemeClr val="dk1"/>
                </a:solidFill>
                <a:latin typeface="Quattrocento Sans"/>
                <a:ea typeface="Quattrocento Sans"/>
                <a:cs typeface="Quattrocento Sans"/>
                <a:sym typeface="Quattrocento Sans"/>
              </a:defRPr>
            </a:lvl5pPr>
            <a:lvl6pPr marL="2743200" marR="0" lvl="5" indent="-355600" algn="l" rtl="0">
              <a:lnSpc>
                <a:spcPct val="100000"/>
              </a:lnSpc>
              <a:spcBef>
                <a:spcPts val="0"/>
              </a:spcBef>
              <a:spcAft>
                <a:spcPts val="0"/>
              </a:spcAft>
              <a:buClr>
                <a:schemeClr val="dk1"/>
              </a:buClr>
              <a:buSzPts val="2000"/>
              <a:buFont typeface="Quattrocento Sans"/>
              <a:buChar char="■"/>
              <a:defRPr sz="2000" b="0" i="0" u="none" strike="noStrike" cap="none">
                <a:solidFill>
                  <a:schemeClr val="dk1"/>
                </a:solidFill>
                <a:latin typeface="Quattrocento Sans"/>
                <a:ea typeface="Quattrocento Sans"/>
                <a:cs typeface="Quattrocento Sans"/>
                <a:sym typeface="Quattrocento Sans"/>
              </a:defRPr>
            </a:lvl6pPr>
            <a:lvl7pPr marL="3200400" marR="0" lvl="6" indent="-355600" algn="l" rtl="0">
              <a:lnSpc>
                <a:spcPct val="100000"/>
              </a:lnSpc>
              <a:spcBef>
                <a:spcPts val="0"/>
              </a:spcBef>
              <a:spcAft>
                <a:spcPts val="0"/>
              </a:spcAft>
              <a:buClr>
                <a:schemeClr val="dk1"/>
              </a:buClr>
              <a:buSzPts val="2000"/>
              <a:buFont typeface="Quattrocento Sans"/>
              <a:buChar char="●"/>
              <a:defRPr sz="2000" b="0" i="0" u="none" strike="noStrike" cap="none">
                <a:solidFill>
                  <a:schemeClr val="dk1"/>
                </a:solidFill>
                <a:latin typeface="Quattrocento Sans"/>
                <a:ea typeface="Quattrocento Sans"/>
                <a:cs typeface="Quattrocento Sans"/>
                <a:sym typeface="Quattrocento Sans"/>
              </a:defRPr>
            </a:lvl7pPr>
            <a:lvl8pPr marL="3657600" marR="0" lvl="7" indent="-355600" algn="l" rtl="0">
              <a:lnSpc>
                <a:spcPct val="100000"/>
              </a:lnSpc>
              <a:spcBef>
                <a:spcPts val="0"/>
              </a:spcBef>
              <a:spcAft>
                <a:spcPts val="0"/>
              </a:spcAft>
              <a:buClr>
                <a:schemeClr val="dk1"/>
              </a:buClr>
              <a:buSzPts val="2000"/>
              <a:buFont typeface="Quattrocento Sans"/>
              <a:buChar char="○"/>
              <a:defRPr sz="2000" b="0" i="0" u="none" strike="noStrike" cap="none">
                <a:solidFill>
                  <a:schemeClr val="dk1"/>
                </a:solidFill>
                <a:latin typeface="Quattrocento Sans"/>
                <a:ea typeface="Quattrocento Sans"/>
                <a:cs typeface="Quattrocento Sans"/>
                <a:sym typeface="Quattrocento Sans"/>
              </a:defRPr>
            </a:lvl8pPr>
            <a:lvl9pPr marL="4114800" marR="0" lvl="8" indent="-355600" algn="l" rtl="0">
              <a:lnSpc>
                <a:spcPct val="100000"/>
              </a:lnSpc>
              <a:spcBef>
                <a:spcPts val="0"/>
              </a:spcBef>
              <a:spcAft>
                <a:spcPts val="0"/>
              </a:spcAft>
              <a:buClr>
                <a:schemeClr val="dk1"/>
              </a:buClr>
              <a:buSzPts val="2000"/>
              <a:buFont typeface="Quattrocento Sans"/>
              <a:buChar char="■"/>
              <a:defRPr sz="2000" b="0" i="0" u="none" strike="noStrike" cap="none">
                <a:solidFill>
                  <a:schemeClr val="dk1"/>
                </a:solidFill>
                <a:latin typeface="Quattrocento Sans"/>
                <a:ea typeface="Quattrocento Sans"/>
                <a:cs typeface="Quattrocento Sans"/>
                <a:sym typeface="Quattrocento Sans"/>
              </a:defRPr>
            </a:lvl9pPr>
          </a:lstStyle>
          <a:p>
            <a:r>
              <a:rPr lang="en-JP" sz="1800" b="1" dirty="0">
                <a:latin typeface="AkayaKanadaka" panose="02010502080401010103" pitchFamily="2" charset="77"/>
                <a:cs typeface="AkayaKanadaka" panose="02010502080401010103" pitchFamily="2" charset="77"/>
              </a:rPr>
              <a:t>Young People</a:t>
            </a:r>
          </a:p>
        </p:txBody>
      </p:sp>
      <p:sp>
        <p:nvSpPr>
          <p:cNvPr id="16" name="Text Placeholder 3">
            <a:extLst>
              <a:ext uri="{FF2B5EF4-FFF2-40B4-BE49-F238E27FC236}">
                <a16:creationId xmlns:a16="http://schemas.microsoft.com/office/drawing/2014/main" id="{D7098FF0-1D16-701B-8B1E-7FF51B05819B}"/>
              </a:ext>
            </a:extLst>
          </p:cNvPr>
          <p:cNvSpPr txBox="1">
            <a:spLocks/>
          </p:cNvSpPr>
          <p:nvPr/>
        </p:nvSpPr>
        <p:spPr>
          <a:xfrm>
            <a:off x="5870925" y="1475164"/>
            <a:ext cx="3049113" cy="683536"/>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55600" algn="l" rtl="0">
              <a:lnSpc>
                <a:spcPct val="100000"/>
              </a:lnSpc>
              <a:spcBef>
                <a:spcPts val="600"/>
              </a:spcBef>
              <a:spcAft>
                <a:spcPts val="0"/>
              </a:spcAft>
              <a:buClr>
                <a:schemeClr val="accent1"/>
              </a:buClr>
              <a:buSzPts val="2000"/>
              <a:buFont typeface="Quattrocento Sans"/>
              <a:buChar char="◉"/>
              <a:defRPr sz="2000" b="0" i="0" u="none" strike="noStrike" cap="none">
                <a:solidFill>
                  <a:schemeClr val="dk1"/>
                </a:solidFill>
                <a:latin typeface="Quattrocento Sans"/>
                <a:ea typeface="Quattrocento Sans"/>
                <a:cs typeface="Quattrocento Sans"/>
                <a:sym typeface="Quattrocento Sans"/>
              </a:defRPr>
            </a:lvl1pPr>
            <a:lvl2pPr marL="914400" marR="0" lvl="1" indent="-355600" algn="l" rtl="0">
              <a:lnSpc>
                <a:spcPct val="100000"/>
              </a:lnSpc>
              <a:spcBef>
                <a:spcPts val="0"/>
              </a:spcBef>
              <a:spcAft>
                <a:spcPts val="0"/>
              </a:spcAft>
              <a:buClr>
                <a:schemeClr val="accent1"/>
              </a:buClr>
              <a:buSzPts val="2000"/>
              <a:buFont typeface="Quattrocento Sans"/>
              <a:buChar char="○"/>
              <a:defRPr sz="2000" b="0" i="0" u="none" strike="noStrike" cap="none">
                <a:solidFill>
                  <a:schemeClr val="dk1"/>
                </a:solidFill>
                <a:latin typeface="Quattrocento Sans"/>
                <a:ea typeface="Quattrocento Sans"/>
                <a:cs typeface="Quattrocento Sans"/>
                <a:sym typeface="Quattrocento Sans"/>
              </a:defRPr>
            </a:lvl2pPr>
            <a:lvl3pPr marL="1371600" marR="0" lvl="2" indent="-355600" algn="l" rtl="0">
              <a:lnSpc>
                <a:spcPct val="100000"/>
              </a:lnSpc>
              <a:spcBef>
                <a:spcPts val="0"/>
              </a:spcBef>
              <a:spcAft>
                <a:spcPts val="0"/>
              </a:spcAft>
              <a:buClr>
                <a:schemeClr val="accent1"/>
              </a:buClr>
              <a:buSzPts val="2000"/>
              <a:buFont typeface="Quattrocento Sans"/>
              <a:buChar char="■"/>
              <a:defRPr sz="2000" b="0" i="0" u="none" strike="noStrike" cap="none">
                <a:solidFill>
                  <a:schemeClr val="dk1"/>
                </a:solidFill>
                <a:latin typeface="Quattrocento Sans"/>
                <a:ea typeface="Quattrocento Sans"/>
                <a:cs typeface="Quattrocento Sans"/>
                <a:sym typeface="Quattrocento Sans"/>
              </a:defRPr>
            </a:lvl3pPr>
            <a:lvl4pPr marL="1828800" marR="0" lvl="3" indent="-355600" algn="l" rtl="0">
              <a:lnSpc>
                <a:spcPct val="100000"/>
              </a:lnSpc>
              <a:spcBef>
                <a:spcPts val="0"/>
              </a:spcBef>
              <a:spcAft>
                <a:spcPts val="0"/>
              </a:spcAft>
              <a:buClr>
                <a:schemeClr val="accent1"/>
              </a:buClr>
              <a:buSzPts val="2000"/>
              <a:buFont typeface="Quattrocento Sans"/>
              <a:buChar char="●"/>
              <a:defRPr sz="2000" b="0" i="0" u="none" strike="noStrike" cap="none">
                <a:solidFill>
                  <a:schemeClr val="dk1"/>
                </a:solidFill>
                <a:latin typeface="Quattrocento Sans"/>
                <a:ea typeface="Quattrocento Sans"/>
                <a:cs typeface="Quattrocento Sans"/>
                <a:sym typeface="Quattrocento Sans"/>
              </a:defRPr>
            </a:lvl4pPr>
            <a:lvl5pPr marL="2286000" marR="0" lvl="4" indent="-355600" algn="l" rtl="0">
              <a:lnSpc>
                <a:spcPct val="100000"/>
              </a:lnSpc>
              <a:spcBef>
                <a:spcPts val="0"/>
              </a:spcBef>
              <a:spcAft>
                <a:spcPts val="0"/>
              </a:spcAft>
              <a:buClr>
                <a:schemeClr val="dk1"/>
              </a:buClr>
              <a:buSzPts val="2000"/>
              <a:buFont typeface="Quattrocento Sans"/>
              <a:buChar char="○"/>
              <a:defRPr sz="2000" b="0" i="0" u="none" strike="noStrike" cap="none">
                <a:solidFill>
                  <a:schemeClr val="dk1"/>
                </a:solidFill>
                <a:latin typeface="Quattrocento Sans"/>
                <a:ea typeface="Quattrocento Sans"/>
                <a:cs typeface="Quattrocento Sans"/>
                <a:sym typeface="Quattrocento Sans"/>
              </a:defRPr>
            </a:lvl5pPr>
            <a:lvl6pPr marL="2743200" marR="0" lvl="5" indent="-355600" algn="l" rtl="0">
              <a:lnSpc>
                <a:spcPct val="100000"/>
              </a:lnSpc>
              <a:spcBef>
                <a:spcPts val="0"/>
              </a:spcBef>
              <a:spcAft>
                <a:spcPts val="0"/>
              </a:spcAft>
              <a:buClr>
                <a:schemeClr val="dk1"/>
              </a:buClr>
              <a:buSzPts val="2000"/>
              <a:buFont typeface="Quattrocento Sans"/>
              <a:buChar char="■"/>
              <a:defRPr sz="2000" b="0" i="0" u="none" strike="noStrike" cap="none">
                <a:solidFill>
                  <a:schemeClr val="dk1"/>
                </a:solidFill>
                <a:latin typeface="Quattrocento Sans"/>
                <a:ea typeface="Quattrocento Sans"/>
                <a:cs typeface="Quattrocento Sans"/>
                <a:sym typeface="Quattrocento Sans"/>
              </a:defRPr>
            </a:lvl6pPr>
            <a:lvl7pPr marL="3200400" marR="0" lvl="6" indent="-355600" algn="l" rtl="0">
              <a:lnSpc>
                <a:spcPct val="100000"/>
              </a:lnSpc>
              <a:spcBef>
                <a:spcPts val="0"/>
              </a:spcBef>
              <a:spcAft>
                <a:spcPts val="0"/>
              </a:spcAft>
              <a:buClr>
                <a:schemeClr val="dk1"/>
              </a:buClr>
              <a:buSzPts val="2000"/>
              <a:buFont typeface="Quattrocento Sans"/>
              <a:buChar char="●"/>
              <a:defRPr sz="2000" b="0" i="0" u="none" strike="noStrike" cap="none">
                <a:solidFill>
                  <a:schemeClr val="dk1"/>
                </a:solidFill>
                <a:latin typeface="Quattrocento Sans"/>
                <a:ea typeface="Quattrocento Sans"/>
                <a:cs typeface="Quattrocento Sans"/>
                <a:sym typeface="Quattrocento Sans"/>
              </a:defRPr>
            </a:lvl7pPr>
            <a:lvl8pPr marL="3657600" marR="0" lvl="7" indent="-355600" algn="l" rtl="0">
              <a:lnSpc>
                <a:spcPct val="100000"/>
              </a:lnSpc>
              <a:spcBef>
                <a:spcPts val="0"/>
              </a:spcBef>
              <a:spcAft>
                <a:spcPts val="0"/>
              </a:spcAft>
              <a:buClr>
                <a:schemeClr val="dk1"/>
              </a:buClr>
              <a:buSzPts val="2000"/>
              <a:buFont typeface="Quattrocento Sans"/>
              <a:buChar char="○"/>
              <a:defRPr sz="2000" b="0" i="0" u="none" strike="noStrike" cap="none">
                <a:solidFill>
                  <a:schemeClr val="dk1"/>
                </a:solidFill>
                <a:latin typeface="Quattrocento Sans"/>
                <a:ea typeface="Quattrocento Sans"/>
                <a:cs typeface="Quattrocento Sans"/>
                <a:sym typeface="Quattrocento Sans"/>
              </a:defRPr>
            </a:lvl8pPr>
            <a:lvl9pPr marL="4114800" marR="0" lvl="8" indent="-355600" algn="l" rtl="0">
              <a:lnSpc>
                <a:spcPct val="100000"/>
              </a:lnSpc>
              <a:spcBef>
                <a:spcPts val="0"/>
              </a:spcBef>
              <a:spcAft>
                <a:spcPts val="0"/>
              </a:spcAft>
              <a:buClr>
                <a:schemeClr val="dk1"/>
              </a:buClr>
              <a:buSzPts val="2000"/>
              <a:buFont typeface="Quattrocento Sans"/>
              <a:buChar char="■"/>
              <a:defRPr sz="2000" b="0" i="0" u="none" strike="noStrike" cap="none">
                <a:solidFill>
                  <a:schemeClr val="dk1"/>
                </a:solidFill>
                <a:latin typeface="Quattrocento Sans"/>
                <a:ea typeface="Quattrocento Sans"/>
                <a:cs typeface="Quattrocento Sans"/>
                <a:sym typeface="Quattrocento Sans"/>
              </a:defRPr>
            </a:lvl9pPr>
          </a:lstStyle>
          <a:p>
            <a:r>
              <a:rPr lang="en-JP" sz="1800" b="1" dirty="0">
                <a:latin typeface="AkayaKanadaka" panose="02010502080401010103" pitchFamily="2" charset="77"/>
                <a:cs typeface="AkayaKanadaka" panose="02010502080401010103" pitchFamily="2" charset="77"/>
              </a:rPr>
              <a:t>Addressing Climate Change</a:t>
            </a:r>
          </a:p>
        </p:txBody>
      </p:sp>
      <p:pic>
        <p:nvPicPr>
          <p:cNvPr id="17" name="Picture 16" descr="Logo&#10;&#10;Description automatically generated">
            <a:extLst>
              <a:ext uri="{FF2B5EF4-FFF2-40B4-BE49-F238E27FC236}">
                <a16:creationId xmlns:a16="http://schemas.microsoft.com/office/drawing/2014/main" id="{480B0BF3-E315-D4A4-8107-14DF830E7C5F}"/>
              </a:ext>
            </a:extLst>
          </p:cNvPr>
          <p:cNvPicPr>
            <a:picLocks noChangeAspect="1"/>
          </p:cNvPicPr>
          <p:nvPr/>
        </p:nvPicPr>
        <p:blipFill rotWithShape="1">
          <a:blip r:embed="rId4"/>
          <a:srcRect b="18503"/>
          <a:stretch/>
        </p:blipFill>
        <p:spPr>
          <a:xfrm>
            <a:off x="487424" y="475253"/>
            <a:ext cx="1191491" cy="971025"/>
          </a:xfrm>
          <a:prstGeom prst="rect">
            <a:avLst/>
          </a:prstGeom>
        </p:spPr>
      </p:pic>
    </p:spTree>
    <p:extLst>
      <p:ext uri="{BB962C8B-B14F-4D97-AF65-F5344CB8AC3E}">
        <p14:creationId xmlns:p14="http://schemas.microsoft.com/office/powerpoint/2010/main" val="42740928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500" fill="hold"/>
                                        <p:tgtEl>
                                          <p:spTgt spid="10"/>
                                        </p:tgtEl>
                                        <p:attrNameLst>
                                          <p:attrName>ppt_x</p:attrName>
                                        </p:attrNameLst>
                                      </p:cBhvr>
                                      <p:tavLst>
                                        <p:tav tm="0">
                                          <p:val>
                                            <p:strVal val="#ppt_x"/>
                                          </p:val>
                                        </p:tav>
                                        <p:tav tm="100000">
                                          <p:val>
                                            <p:strVal val="#ppt_x"/>
                                          </p:val>
                                        </p:tav>
                                      </p:tavLst>
                                    </p:anim>
                                    <p:anim calcmode="lin" valueType="num">
                                      <p:cBhvr additive="base">
                                        <p:cTn id="14"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ppt_x"/>
                                          </p:val>
                                        </p:tav>
                                        <p:tav tm="100000">
                                          <p:val>
                                            <p:strVal val="#ppt_x"/>
                                          </p:val>
                                        </p:tav>
                                      </p:tavLst>
                                    </p:anim>
                                    <p:anim calcmode="lin" valueType="num">
                                      <p:cBhvr additive="base">
                                        <p:cTn id="20"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additive="base">
                                        <p:cTn id="25" dur="500" fill="hold"/>
                                        <p:tgtEl>
                                          <p:spTgt spid="16"/>
                                        </p:tgtEl>
                                        <p:attrNameLst>
                                          <p:attrName>ppt_x</p:attrName>
                                        </p:attrNameLst>
                                      </p:cBhvr>
                                      <p:tavLst>
                                        <p:tav tm="0">
                                          <p:val>
                                            <p:strVal val="#ppt_x"/>
                                          </p:val>
                                        </p:tav>
                                        <p:tav tm="100000">
                                          <p:val>
                                            <p:strVal val="#ppt_x"/>
                                          </p:val>
                                        </p:tav>
                                      </p:tavLst>
                                    </p:anim>
                                    <p:anim calcmode="lin" valueType="num">
                                      <p:cBhvr additive="base">
                                        <p:cTn id="26"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2"/>
                                        </p:tgtEl>
                                        <p:attrNameLst>
                                          <p:attrName>style.visibility</p:attrName>
                                        </p:attrNameLst>
                                      </p:cBhvr>
                                      <p:to>
                                        <p:strVal val="visible"/>
                                      </p:to>
                                    </p:set>
                                    <p:anim calcmode="lin" valueType="num">
                                      <p:cBhvr additive="base">
                                        <p:cTn id="31" dur="500" fill="hold"/>
                                        <p:tgtEl>
                                          <p:spTgt spid="12"/>
                                        </p:tgtEl>
                                        <p:attrNameLst>
                                          <p:attrName>ppt_x</p:attrName>
                                        </p:attrNameLst>
                                      </p:cBhvr>
                                      <p:tavLst>
                                        <p:tav tm="0">
                                          <p:val>
                                            <p:strVal val="#ppt_x"/>
                                          </p:val>
                                        </p:tav>
                                        <p:tav tm="100000">
                                          <p:val>
                                            <p:strVal val="#ppt_x"/>
                                          </p:val>
                                        </p:tav>
                                      </p:tavLst>
                                    </p:anim>
                                    <p:anim calcmode="lin" valueType="num">
                                      <p:cBhvr additive="base">
                                        <p:cTn id="32"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5"/>
                                        </p:tgtEl>
                                        <p:attrNameLst>
                                          <p:attrName>style.visibility</p:attrName>
                                        </p:attrNameLst>
                                      </p:cBhvr>
                                      <p:to>
                                        <p:strVal val="visible"/>
                                      </p:to>
                                    </p:set>
                                    <p:anim calcmode="lin" valueType="num">
                                      <p:cBhvr additive="base">
                                        <p:cTn id="37" dur="500" fill="hold"/>
                                        <p:tgtEl>
                                          <p:spTgt spid="15"/>
                                        </p:tgtEl>
                                        <p:attrNameLst>
                                          <p:attrName>ppt_x</p:attrName>
                                        </p:attrNameLst>
                                      </p:cBhvr>
                                      <p:tavLst>
                                        <p:tav tm="0">
                                          <p:val>
                                            <p:strVal val="#ppt_x"/>
                                          </p:val>
                                        </p:tav>
                                        <p:tav tm="100000">
                                          <p:val>
                                            <p:strVal val="#ppt_x"/>
                                          </p:val>
                                        </p:tav>
                                      </p:tavLst>
                                    </p:anim>
                                    <p:anim calcmode="lin" valueType="num">
                                      <p:cBhvr additive="base">
                                        <p:cTn id="38"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4"/>
                                        </p:tgtEl>
                                        <p:attrNameLst>
                                          <p:attrName>style.visibility</p:attrName>
                                        </p:attrNameLst>
                                      </p:cBhvr>
                                      <p:to>
                                        <p:strVal val="visible"/>
                                      </p:to>
                                    </p:set>
                                    <p:anim calcmode="lin" valueType="num">
                                      <p:cBhvr additive="base">
                                        <p:cTn id="43" dur="500" fill="hold"/>
                                        <p:tgtEl>
                                          <p:spTgt spid="14"/>
                                        </p:tgtEl>
                                        <p:attrNameLst>
                                          <p:attrName>ppt_x</p:attrName>
                                        </p:attrNameLst>
                                      </p:cBhvr>
                                      <p:tavLst>
                                        <p:tav tm="0">
                                          <p:val>
                                            <p:strVal val="#ppt_x"/>
                                          </p:val>
                                        </p:tav>
                                        <p:tav tm="100000">
                                          <p:val>
                                            <p:strVal val="#ppt_x"/>
                                          </p:val>
                                        </p:tav>
                                      </p:tavLst>
                                    </p:anim>
                                    <p:anim calcmode="lin" valueType="num">
                                      <p:cBhvr additive="base">
                                        <p:cTn id="44"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10" grpId="0"/>
      <p:bldP spid="11" grpId="0"/>
      <p:bldP spid="12" grpId="0"/>
      <p:bldP spid="14" grpId="0"/>
      <p:bldP spid="15" grpId="0"/>
      <p:bldP spid="1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23"/>
        <p:cNvGrpSpPr/>
        <p:nvPr/>
      </p:nvGrpSpPr>
      <p:grpSpPr>
        <a:xfrm>
          <a:off x="0" y="0"/>
          <a:ext cx="0" cy="0"/>
          <a:chOff x="0" y="0"/>
          <a:chExt cx="0" cy="0"/>
        </a:xfrm>
      </p:grpSpPr>
      <p:sp>
        <p:nvSpPr>
          <p:cNvPr id="124" name="Google Shape;124;p17"/>
          <p:cNvSpPr txBox="1">
            <a:spLocks noGrp="1"/>
          </p:cNvSpPr>
          <p:nvPr>
            <p:ph type="title"/>
          </p:nvPr>
        </p:nvSpPr>
        <p:spPr>
          <a:xfrm>
            <a:off x="1098093" y="1805100"/>
            <a:ext cx="7228596" cy="2552512"/>
          </a:xfrm>
          <a:prstGeom prst="rect">
            <a:avLst/>
          </a:prstGeom>
        </p:spPr>
        <p:txBody>
          <a:bodyPr spcFirstLastPara="1" wrap="square" lIns="91425" tIns="91425" rIns="91425" bIns="91425" anchor="ctr" anchorCtr="0">
            <a:noAutofit/>
          </a:bodyPr>
          <a:lstStyle/>
          <a:p>
            <a:r>
              <a:rPr lang="en-US" sz="2400" dirty="0">
                <a:latin typeface="AkayaKanadaka" panose="02010502080401010103" pitchFamily="2" charset="77"/>
                <a:cs typeface="AkayaKanadaka" panose="02010502080401010103" pitchFamily="2" charset="77"/>
              </a:rPr>
              <a:t>“SANGAM – The Festival of Confluence”, </a:t>
            </a:r>
            <a:r>
              <a:rPr lang="en-US" sz="2400" b="0" dirty="0">
                <a:latin typeface="AkayaKanadaka" panose="02010502080401010103" pitchFamily="2" charset="77"/>
                <a:cs typeface="AkayaKanadaka" panose="02010502080401010103" pitchFamily="2" charset="77"/>
              </a:rPr>
              <a:t>it is a festival that represents a meeting point of ideas, cultures and civilizations by empowering youngsters and adolescents as change agents for sustainable peace and sustainable development in South Asia.</a:t>
            </a:r>
            <a:br>
              <a:rPr lang="en-JP" sz="2400" b="0" dirty="0"/>
            </a:br>
            <a:endParaRPr lang="en-US" sz="2400" b="0" dirty="0"/>
          </a:p>
        </p:txBody>
      </p:sp>
      <p:grpSp>
        <p:nvGrpSpPr>
          <p:cNvPr id="126" name="Google Shape;126;p17"/>
          <p:cNvGrpSpPr/>
          <p:nvPr/>
        </p:nvGrpSpPr>
        <p:grpSpPr>
          <a:xfrm>
            <a:off x="916458" y="1019750"/>
            <a:ext cx="214625" cy="214625"/>
            <a:chOff x="2594050" y="1631825"/>
            <a:chExt cx="439625" cy="439625"/>
          </a:xfrm>
        </p:grpSpPr>
        <p:sp>
          <p:nvSpPr>
            <p:cNvPr id="127" name="Google Shape;127;p17"/>
            <p:cNvSpPr/>
            <p:nvPr/>
          </p:nvSpPr>
          <p:spPr>
            <a:xfrm>
              <a:off x="2594050" y="1883300"/>
              <a:ext cx="188175" cy="188150"/>
            </a:xfrm>
            <a:custGeom>
              <a:avLst/>
              <a:gdLst/>
              <a:ahLst/>
              <a:cxnLst/>
              <a:rect l="l" t="t" r="r" b="b"/>
              <a:pathLst>
                <a:path w="7527" h="7526" fill="none" extrusionOk="0">
                  <a:moveTo>
                    <a:pt x="5992" y="0"/>
                  </a:moveTo>
                  <a:lnTo>
                    <a:pt x="537" y="6430"/>
                  </a:lnTo>
                  <a:lnTo>
                    <a:pt x="1" y="7526"/>
                  </a:lnTo>
                  <a:lnTo>
                    <a:pt x="1097" y="6990"/>
                  </a:lnTo>
                  <a:lnTo>
                    <a:pt x="7526" y="1534"/>
                  </a:lnTo>
                  <a:lnTo>
                    <a:pt x="5992" y="0"/>
                  </a:lnTo>
                  <a:close/>
                </a:path>
              </a:pathLst>
            </a:custGeom>
            <a:noFill/>
            <a:ln w="9525" cap="rnd"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 name="Google Shape;128;p17"/>
            <p:cNvSpPr/>
            <p:nvPr/>
          </p:nvSpPr>
          <p:spPr>
            <a:xfrm>
              <a:off x="2857700" y="1631825"/>
              <a:ext cx="175975" cy="176000"/>
            </a:xfrm>
            <a:custGeom>
              <a:avLst/>
              <a:gdLst/>
              <a:ahLst/>
              <a:cxnLst/>
              <a:rect l="l" t="t" r="r" b="b"/>
              <a:pathLst>
                <a:path w="7039" h="7040" fill="none" extrusionOk="0">
                  <a:moveTo>
                    <a:pt x="268" y="2704"/>
                  </a:moveTo>
                  <a:lnTo>
                    <a:pt x="4336" y="6771"/>
                  </a:lnTo>
                  <a:lnTo>
                    <a:pt x="4336" y="6771"/>
                  </a:lnTo>
                  <a:lnTo>
                    <a:pt x="4336" y="6771"/>
                  </a:lnTo>
                  <a:lnTo>
                    <a:pt x="4652" y="6917"/>
                  </a:lnTo>
                  <a:lnTo>
                    <a:pt x="4993" y="7015"/>
                  </a:lnTo>
                  <a:lnTo>
                    <a:pt x="5310" y="7039"/>
                  </a:lnTo>
                  <a:lnTo>
                    <a:pt x="5651" y="7039"/>
                  </a:lnTo>
                  <a:lnTo>
                    <a:pt x="5992" y="6966"/>
                  </a:lnTo>
                  <a:lnTo>
                    <a:pt x="6308" y="6844"/>
                  </a:lnTo>
                  <a:lnTo>
                    <a:pt x="6454" y="6747"/>
                  </a:lnTo>
                  <a:lnTo>
                    <a:pt x="6601" y="6674"/>
                  </a:lnTo>
                  <a:lnTo>
                    <a:pt x="6747" y="6552"/>
                  </a:lnTo>
                  <a:lnTo>
                    <a:pt x="6893" y="6430"/>
                  </a:lnTo>
                  <a:lnTo>
                    <a:pt x="6893" y="6430"/>
                  </a:lnTo>
                  <a:lnTo>
                    <a:pt x="6942" y="6357"/>
                  </a:lnTo>
                  <a:lnTo>
                    <a:pt x="7015" y="6260"/>
                  </a:lnTo>
                  <a:lnTo>
                    <a:pt x="7039" y="6138"/>
                  </a:lnTo>
                  <a:lnTo>
                    <a:pt x="7039" y="6041"/>
                  </a:lnTo>
                  <a:lnTo>
                    <a:pt x="7039" y="6041"/>
                  </a:lnTo>
                  <a:lnTo>
                    <a:pt x="7039" y="5943"/>
                  </a:lnTo>
                  <a:lnTo>
                    <a:pt x="7015" y="5846"/>
                  </a:lnTo>
                  <a:lnTo>
                    <a:pt x="6942" y="5748"/>
                  </a:lnTo>
                  <a:lnTo>
                    <a:pt x="6893" y="5651"/>
                  </a:lnTo>
                  <a:lnTo>
                    <a:pt x="1389" y="147"/>
                  </a:lnTo>
                  <a:lnTo>
                    <a:pt x="1389" y="147"/>
                  </a:lnTo>
                  <a:lnTo>
                    <a:pt x="1291" y="98"/>
                  </a:lnTo>
                  <a:lnTo>
                    <a:pt x="1194" y="25"/>
                  </a:lnTo>
                  <a:lnTo>
                    <a:pt x="1096" y="0"/>
                  </a:lnTo>
                  <a:lnTo>
                    <a:pt x="999" y="0"/>
                  </a:lnTo>
                  <a:lnTo>
                    <a:pt x="999" y="0"/>
                  </a:lnTo>
                  <a:lnTo>
                    <a:pt x="902" y="0"/>
                  </a:lnTo>
                  <a:lnTo>
                    <a:pt x="780" y="25"/>
                  </a:lnTo>
                  <a:lnTo>
                    <a:pt x="682" y="98"/>
                  </a:lnTo>
                  <a:lnTo>
                    <a:pt x="609" y="147"/>
                  </a:lnTo>
                  <a:lnTo>
                    <a:pt x="609" y="147"/>
                  </a:lnTo>
                  <a:lnTo>
                    <a:pt x="487" y="293"/>
                  </a:lnTo>
                  <a:lnTo>
                    <a:pt x="366" y="439"/>
                  </a:lnTo>
                  <a:lnTo>
                    <a:pt x="293" y="585"/>
                  </a:lnTo>
                  <a:lnTo>
                    <a:pt x="195" y="731"/>
                  </a:lnTo>
                  <a:lnTo>
                    <a:pt x="73" y="1048"/>
                  </a:lnTo>
                  <a:lnTo>
                    <a:pt x="0" y="1389"/>
                  </a:lnTo>
                  <a:lnTo>
                    <a:pt x="0" y="1730"/>
                  </a:lnTo>
                  <a:lnTo>
                    <a:pt x="25" y="2046"/>
                  </a:lnTo>
                  <a:lnTo>
                    <a:pt x="122" y="2387"/>
                  </a:lnTo>
                  <a:lnTo>
                    <a:pt x="268" y="2704"/>
                  </a:lnTo>
                  <a:lnTo>
                    <a:pt x="268" y="2704"/>
                  </a:lnTo>
                  <a:close/>
                </a:path>
              </a:pathLst>
            </a:custGeom>
            <a:noFill/>
            <a:ln w="9525" cap="rnd"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 name="Google Shape;129;p17"/>
            <p:cNvSpPr/>
            <p:nvPr/>
          </p:nvSpPr>
          <p:spPr>
            <a:xfrm>
              <a:off x="2662850" y="1699400"/>
              <a:ext cx="303250" cy="303250"/>
            </a:xfrm>
            <a:custGeom>
              <a:avLst/>
              <a:gdLst/>
              <a:ahLst/>
              <a:cxnLst/>
              <a:rect l="l" t="t" r="r" b="b"/>
              <a:pathLst>
                <a:path w="12130" h="12130" fill="none" extrusionOk="0">
                  <a:moveTo>
                    <a:pt x="8038" y="1"/>
                  </a:moveTo>
                  <a:lnTo>
                    <a:pt x="4872" y="3191"/>
                  </a:lnTo>
                  <a:lnTo>
                    <a:pt x="4872" y="3191"/>
                  </a:lnTo>
                  <a:lnTo>
                    <a:pt x="4628" y="3094"/>
                  </a:lnTo>
                  <a:lnTo>
                    <a:pt x="4385" y="2997"/>
                  </a:lnTo>
                  <a:lnTo>
                    <a:pt x="4092" y="2899"/>
                  </a:lnTo>
                  <a:lnTo>
                    <a:pt x="3800" y="2850"/>
                  </a:lnTo>
                  <a:lnTo>
                    <a:pt x="3484" y="2777"/>
                  </a:lnTo>
                  <a:lnTo>
                    <a:pt x="3167" y="2729"/>
                  </a:lnTo>
                  <a:lnTo>
                    <a:pt x="2850" y="2704"/>
                  </a:lnTo>
                  <a:lnTo>
                    <a:pt x="2534" y="2704"/>
                  </a:lnTo>
                  <a:lnTo>
                    <a:pt x="2534" y="2704"/>
                  </a:lnTo>
                  <a:lnTo>
                    <a:pt x="2241" y="2704"/>
                  </a:lnTo>
                  <a:lnTo>
                    <a:pt x="1949" y="2729"/>
                  </a:lnTo>
                  <a:lnTo>
                    <a:pt x="1633" y="2777"/>
                  </a:lnTo>
                  <a:lnTo>
                    <a:pt x="1316" y="2850"/>
                  </a:lnTo>
                  <a:lnTo>
                    <a:pt x="999" y="2972"/>
                  </a:lnTo>
                  <a:lnTo>
                    <a:pt x="707" y="3094"/>
                  </a:lnTo>
                  <a:lnTo>
                    <a:pt x="415" y="3289"/>
                  </a:lnTo>
                  <a:lnTo>
                    <a:pt x="147" y="3508"/>
                  </a:lnTo>
                  <a:lnTo>
                    <a:pt x="147" y="3508"/>
                  </a:lnTo>
                  <a:lnTo>
                    <a:pt x="74" y="3581"/>
                  </a:lnTo>
                  <a:lnTo>
                    <a:pt x="25" y="3678"/>
                  </a:lnTo>
                  <a:lnTo>
                    <a:pt x="1" y="3776"/>
                  </a:lnTo>
                  <a:lnTo>
                    <a:pt x="1" y="3898"/>
                  </a:lnTo>
                  <a:lnTo>
                    <a:pt x="1" y="3898"/>
                  </a:lnTo>
                  <a:lnTo>
                    <a:pt x="1" y="3995"/>
                  </a:lnTo>
                  <a:lnTo>
                    <a:pt x="25" y="4093"/>
                  </a:lnTo>
                  <a:lnTo>
                    <a:pt x="74" y="4190"/>
                  </a:lnTo>
                  <a:lnTo>
                    <a:pt x="147" y="4287"/>
                  </a:lnTo>
                  <a:lnTo>
                    <a:pt x="7843" y="11984"/>
                  </a:lnTo>
                  <a:lnTo>
                    <a:pt x="7843" y="11984"/>
                  </a:lnTo>
                  <a:lnTo>
                    <a:pt x="7941" y="12057"/>
                  </a:lnTo>
                  <a:lnTo>
                    <a:pt x="8038" y="12105"/>
                  </a:lnTo>
                  <a:lnTo>
                    <a:pt x="8135" y="12130"/>
                  </a:lnTo>
                  <a:lnTo>
                    <a:pt x="8233" y="12130"/>
                  </a:lnTo>
                  <a:lnTo>
                    <a:pt x="8233" y="12130"/>
                  </a:lnTo>
                  <a:lnTo>
                    <a:pt x="8355" y="12130"/>
                  </a:lnTo>
                  <a:lnTo>
                    <a:pt x="8452" y="12105"/>
                  </a:lnTo>
                  <a:lnTo>
                    <a:pt x="8549" y="12057"/>
                  </a:lnTo>
                  <a:lnTo>
                    <a:pt x="8622" y="11984"/>
                  </a:lnTo>
                  <a:lnTo>
                    <a:pt x="8622" y="11984"/>
                  </a:lnTo>
                  <a:lnTo>
                    <a:pt x="8842" y="11716"/>
                  </a:lnTo>
                  <a:lnTo>
                    <a:pt x="9036" y="11423"/>
                  </a:lnTo>
                  <a:lnTo>
                    <a:pt x="9158" y="11131"/>
                  </a:lnTo>
                  <a:lnTo>
                    <a:pt x="9280" y="10814"/>
                  </a:lnTo>
                  <a:lnTo>
                    <a:pt x="9353" y="10498"/>
                  </a:lnTo>
                  <a:lnTo>
                    <a:pt x="9402" y="10181"/>
                  </a:lnTo>
                  <a:lnTo>
                    <a:pt x="9426" y="9889"/>
                  </a:lnTo>
                  <a:lnTo>
                    <a:pt x="9426" y="9597"/>
                  </a:lnTo>
                  <a:lnTo>
                    <a:pt x="9426" y="9597"/>
                  </a:lnTo>
                  <a:lnTo>
                    <a:pt x="9426" y="9280"/>
                  </a:lnTo>
                  <a:lnTo>
                    <a:pt x="9402" y="8964"/>
                  </a:lnTo>
                  <a:lnTo>
                    <a:pt x="9353" y="8647"/>
                  </a:lnTo>
                  <a:lnTo>
                    <a:pt x="9280" y="8330"/>
                  </a:lnTo>
                  <a:lnTo>
                    <a:pt x="9231" y="8038"/>
                  </a:lnTo>
                  <a:lnTo>
                    <a:pt x="9134" y="7746"/>
                  </a:lnTo>
                  <a:lnTo>
                    <a:pt x="9036" y="7502"/>
                  </a:lnTo>
                  <a:lnTo>
                    <a:pt x="8939" y="7259"/>
                  </a:lnTo>
                  <a:lnTo>
                    <a:pt x="12130" y="4093"/>
                  </a:lnTo>
                </a:path>
              </a:pathLst>
            </a:custGeom>
            <a:noFill/>
            <a:ln w="9525" cap="rnd"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 name="Google Shape;130;p17"/>
            <p:cNvSpPr/>
            <p:nvPr/>
          </p:nvSpPr>
          <p:spPr>
            <a:xfrm>
              <a:off x="2814912" y="1754062"/>
              <a:ext cx="49950" cy="49950"/>
            </a:xfrm>
            <a:custGeom>
              <a:avLst/>
              <a:gdLst/>
              <a:ahLst/>
              <a:cxnLst/>
              <a:rect l="l" t="t" r="r" b="b"/>
              <a:pathLst>
                <a:path w="1998" h="1998" fill="none" extrusionOk="0">
                  <a:moveTo>
                    <a:pt x="1" y="1997"/>
                  </a:moveTo>
                  <a:lnTo>
                    <a:pt x="1998" y="0"/>
                  </a:lnTo>
                </a:path>
              </a:pathLst>
            </a:custGeom>
            <a:noFill/>
            <a:ln w="9525" cap="rnd"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31" name="Google Shape;131;p17"/>
          <p:cNvSpPr txBox="1">
            <a:spLocks noGrp="1"/>
          </p:cNvSpPr>
          <p:nvPr>
            <p:ph type="sldNum" idx="12"/>
          </p:nvPr>
        </p:nvSpPr>
        <p:spPr>
          <a:xfrm>
            <a:off x="8543227" y="474985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4</a:t>
            </a:fld>
            <a:endParaRPr/>
          </a:p>
        </p:txBody>
      </p:sp>
      <p:sp>
        <p:nvSpPr>
          <p:cNvPr id="13" name="Google Shape;136;p18">
            <a:extLst>
              <a:ext uri="{FF2B5EF4-FFF2-40B4-BE49-F238E27FC236}">
                <a16:creationId xmlns:a16="http://schemas.microsoft.com/office/drawing/2014/main" id="{C71C24B5-04AD-8B42-B8B5-B02A3C208B5B}"/>
              </a:ext>
            </a:extLst>
          </p:cNvPr>
          <p:cNvSpPr txBox="1">
            <a:spLocks/>
          </p:cNvSpPr>
          <p:nvPr/>
        </p:nvSpPr>
        <p:spPr>
          <a:xfrm>
            <a:off x="82963" y="834075"/>
            <a:ext cx="5241000" cy="733423"/>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000"/>
              <a:buFont typeface="Lora"/>
              <a:buNone/>
              <a:defRPr sz="2000" b="1" i="0" u="none" strike="noStrike" cap="none">
                <a:solidFill>
                  <a:schemeClr val="dk1"/>
                </a:solidFill>
                <a:latin typeface="Lora"/>
                <a:ea typeface="Lora"/>
                <a:cs typeface="Lora"/>
                <a:sym typeface="Lora"/>
              </a:defRPr>
            </a:lvl1pPr>
            <a:lvl2pPr marR="0" lvl="1" algn="l" rtl="0">
              <a:lnSpc>
                <a:spcPct val="100000"/>
              </a:lnSpc>
              <a:spcBef>
                <a:spcPts val="0"/>
              </a:spcBef>
              <a:spcAft>
                <a:spcPts val="0"/>
              </a:spcAft>
              <a:buClr>
                <a:schemeClr val="dk1"/>
              </a:buClr>
              <a:buSzPts val="2000"/>
              <a:buFont typeface="Lora"/>
              <a:buNone/>
              <a:defRPr sz="2000" b="1" i="0" u="none" strike="noStrike" cap="none">
                <a:solidFill>
                  <a:schemeClr val="dk1"/>
                </a:solidFill>
                <a:latin typeface="Lora"/>
                <a:ea typeface="Lora"/>
                <a:cs typeface="Lora"/>
                <a:sym typeface="Lora"/>
              </a:defRPr>
            </a:lvl2pPr>
            <a:lvl3pPr marR="0" lvl="2" algn="l" rtl="0">
              <a:lnSpc>
                <a:spcPct val="100000"/>
              </a:lnSpc>
              <a:spcBef>
                <a:spcPts val="0"/>
              </a:spcBef>
              <a:spcAft>
                <a:spcPts val="0"/>
              </a:spcAft>
              <a:buClr>
                <a:schemeClr val="dk1"/>
              </a:buClr>
              <a:buSzPts val="2000"/>
              <a:buFont typeface="Lora"/>
              <a:buNone/>
              <a:defRPr sz="2000" b="1" i="0" u="none" strike="noStrike" cap="none">
                <a:solidFill>
                  <a:schemeClr val="dk1"/>
                </a:solidFill>
                <a:latin typeface="Lora"/>
                <a:ea typeface="Lora"/>
                <a:cs typeface="Lora"/>
                <a:sym typeface="Lora"/>
              </a:defRPr>
            </a:lvl3pPr>
            <a:lvl4pPr marR="0" lvl="3" algn="l" rtl="0">
              <a:lnSpc>
                <a:spcPct val="100000"/>
              </a:lnSpc>
              <a:spcBef>
                <a:spcPts val="0"/>
              </a:spcBef>
              <a:spcAft>
                <a:spcPts val="0"/>
              </a:spcAft>
              <a:buClr>
                <a:schemeClr val="dk1"/>
              </a:buClr>
              <a:buSzPts val="2000"/>
              <a:buFont typeface="Lora"/>
              <a:buNone/>
              <a:defRPr sz="2000" b="1" i="0" u="none" strike="noStrike" cap="none">
                <a:solidFill>
                  <a:schemeClr val="dk1"/>
                </a:solidFill>
                <a:latin typeface="Lora"/>
                <a:ea typeface="Lora"/>
                <a:cs typeface="Lora"/>
                <a:sym typeface="Lora"/>
              </a:defRPr>
            </a:lvl4pPr>
            <a:lvl5pPr marR="0" lvl="4" algn="l" rtl="0">
              <a:lnSpc>
                <a:spcPct val="100000"/>
              </a:lnSpc>
              <a:spcBef>
                <a:spcPts val="0"/>
              </a:spcBef>
              <a:spcAft>
                <a:spcPts val="0"/>
              </a:spcAft>
              <a:buClr>
                <a:schemeClr val="dk1"/>
              </a:buClr>
              <a:buSzPts val="2000"/>
              <a:buFont typeface="Lora"/>
              <a:buNone/>
              <a:defRPr sz="2000" b="1" i="0" u="none" strike="noStrike" cap="none">
                <a:solidFill>
                  <a:schemeClr val="dk1"/>
                </a:solidFill>
                <a:latin typeface="Lora"/>
                <a:ea typeface="Lora"/>
                <a:cs typeface="Lora"/>
                <a:sym typeface="Lora"/>
              </a:defRPr>
            </a:lvl5pPr>
            <a:lvl6pPr marR="0" lvl="5" algn="l" rtl="0">
              <a:lnSpc>
                <a:spcPct val="100000"/>
              </a:lnSpc>
              <a:spcBef>
                <a:spcPts val="0"/>
              </a:spcBef>
              <a:spcAft>
                <a:spcPts val="0"/>
              </a:spcAft>
              <a:buClr>
                <a:schemeClr val="dk1"/>
              </a:buClr>
              <a:buSzPts val="2000"/>
              <a:buFont typeface="Lora"/>
              <a:buNone/>
              <a:defRPr sz="2000" b="1" i="0" u="none" strike="noStrike" cap="none">
                <a:solidFill>
                  <a:schemeClr val="dk1"/>
                </a:solidFill>
                <a:latin typeface="Lora"/>
                <a:ea typeface="Lora"/>
                <a:cs typeface="Lora"/>
                <a:sym typeface="Lora"/>
              </a:defRPr>
            </a:lvl6pPr>
            <a:lvl7pPr marR="0" lvl="6" algn="l" rtl="0">
              <a:lnSpc>
                <a:spcPct val="100000"/>
              </a:lnSpc>
              <a:spcBef>
                <a:spcPts val="0"/>
              </a:spcBef>
              <a:spcAft>
                <a:spcPts val="0"/>
              </a:spcAft>
              <a:buClr>
                <a:schemeClr val="dk1"/>
              </a:buClr>
              <a:buSzPts val="2000"/>
              <a:buFont typeface="Lora"/>
              <a:buNone/>
              <a:defRPr sz="2000" b="1" i="0" u="none" strike="noStrike" cap="none">
                <a:solidFill>
                  <a:schemeClr val="dk1"/>
                </a:solidFill>
                <a:latin typeface="Lora"/>
                <a:ea typeface="Lora"/>
                <a:cs typeface="Lora"/>
                <a:sym typeface="Lora"/>
              </a:defRPr>
            </a:lvl7pPr>
            <a:lvl8pPr marR="0" lvl="7" algn="l" rtl="0">
              <a:lnSpc>
                <a:spcPct val="100000"/>
              </a:lnSpc>
              <a:spcBef>
                <a:spcPts val="0"/>
              </a:spcBef>
              <a:spcAft>
                <a:spcPts val="0"/>
              </a:spcAft>
              <a:buClr>
                <a:schemeClr val="dk1"/>
              </a:buClr>
              <a:buSzPts val="2000"/>
              <a:buFont typeface="Lora"/>
              <a:buNone/>
              <a:defRPr sz="2000" b="1" i="0" u="none" strike="noStrike" cap="none">
                <a:solidFill>
                  <a:schemeClr val="dk1"/>
                </a:solidFill>
                <a:latin typeface="Lora"/>
                <a:ea typeface="Lora"/>
                <a:cs typeface="Lora"/>
                <a:sym typeface="Lora"/>
              </a:defRPr>
            </a:lvl8pPr>
            <a:lvl9pPr marR="0" lvl="8" algn="l" rtl="0">
              <a:lnSpc>
                <a:spcPct val="100000"/>
              </a:lnSpc>
              <a:spcBef>
                <a:spcPts val="0"/>
              </a:spcBef>
              <a:spcAft>
                <a:spcPts val="0"/>
              </a:spcAft>
              <a:buClr>
                <a:schemeClr val="dk1"/>
              </a:buClr>
              <a:buSzPts val="2000"/>
              <a:buFont typeface="Lora"/>
              <a:buNone/>
              <a:defRPr sz="2000" b="1" i="0" u="none" strike="noStrike" cap="none">
                <a:solidFill>
                  <a:schemeClr val="dk1"/>
                </a:solidFill>
                <a:latin typeface="Lora"/>
                <a:ea typeface="Lora"/>
                <a:cs typeface="Lora"/>
                <a:sym typeface="Lora"/>
              </a:defRPr>
            </a:lvl9pPr>
          </a:lstStyle>
          <a:p>
            <a:pPr algn="ctr"/>
            <a:r>
              <a:rPr lang="en-US" sz="3600" dirty="0">
                <a:highlight>
                  <a:schemeClr val="accent1"/>
                </a:highlight>
                <a:latin typeface="AkayaKanadaka" panose="02010502080401010103" pitchFamily="2" charset="77"/>
                <a:cs typeface="AkayaKanadaka" panose="02010502080401010103" pitchFamily="2" charset="77"/>
              </a:rPr>
              <a:t>Our Project</a:t>
            </a:r>
          </a:p>
        </p:txBody>
      </p:sp>
      <p:pic>
        <p:nvPicPr>
          <p:cNvPr id="11" name="Picture 10" descr="Logo&#10;&#10;Description automatically generated">
            <a:extLst>
              <a:ext uri="{FF2B5EF4-FFF2-40B4-BE49-F238E27FC236}">
                <a16:creationId xmlns:a16="http://schemas.microsoft.com/office/drawing/2014/main" id="{5D186596-2436-EB85-A276-14B7A4E7A701}"/>
              </a:ext>
            </a:extLst>
          </p:cNvPr>
          <p:cNvPicPr>
            <a:picLocks noChangeAspect="1"/>
          </p:cNvPicPr>
          <p:nvPr/>
        </p:nvPicPr>
        <p:blipFill rotWithShape="1">
          <a:blip r:embed="rId3"/>
          <a:srcRect b="18503"/>
          <a:stretch/>
        </p:blipFill>
        <p:spPr>
          <a:xfrm>
            <a:off x="449426" y="471346"/>
            <a:ext cx="1191491" cy="971025"/>
          </a:xfrm>
          <a:prstGeom prst="rect">
            <a:avLst/>
          </a:prstGeom>
        </p:spPr>
      </p:pic>
    </p:spTree>
    <p:extLst>
      <p:ext uri="{BB962C8B-B14F-4D97-AF65-F5344CB8AC3E}">
        <p14:creationId xmlns:p14="http://schemas.microsoft.com/office/powerpoint/2010/main" val="8256634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C85C39-2921-7892-F07D-86DD72B15064}"/>
              </a:ext>
            </a:extLst>
          </p:cNvPr>
          <p:cNvSpPr>
            <a:spLocks noGrp="1"/>
          </p:cNvSpPr>
          <p:nvPr>
            <p:ph type="title"/>
          </p:nvPr>
        </p:nvSpPr>
        <p:spPr>
          <a:xfrm>
            <a:off x="1307360" y="960766"/>
            <a:ext cx="2063914" cy="435600"/>
          </a:xfrm>
        </p:spPr>
        <p:txBody>
          <a:bodyPr/>
          <a:lstStyle/>
          <a:p>
            <a:pPr algn="ctr"/>
            <a:r>
              <a:rPr lang="en-JP" sz="2400" dirty="0">
                <a:latin typeface="AkayaKanadaka" panose="02010502080401010103" pitchFamily="2" charset="77"/>
                <a:cs typeface="AkayaKanadaka" panose="02010502080401010103" pitchFamily="2" charset="77"/>
              </a:rPr>
              <a:t>Project Team</a:t>
            </a:r>
          </a:p>
        </p:txBody>
      </p:sp>
      <p:sp>
        <p:nvSpPr>
          <p:cNvPr id="4" name="Slide Number Placeholder 3">
            <a:extLst>
              <a:ext uri="{FF2B5EF4-FFF2-40B4-BE49-F238E27FC236}">
                <a16:creationId xmlns:a16="http://schemas.microsoft.com/office/drawing/2014/main" id="{5DFF57F8-2767-2831-EC26-1C06C9264764}"/>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5</a:t>
            </a:fld>
            <a:endParaRPr lang="en"/>
          </a:p>
        </p:txBody>
      </p:sp>
      <p:pic>
        <p:nvPicPr>
          <p:cNvPr id="6" name="Picture 5" descr="Logo&#10;&#10;Description automatically generated">
            <a:extLst>
              <a:ext uri="{FF2B5EF4-FFF2-40B4-BE49-F238E27FC236}">
                <a16:creationId xmlns:a16="http://schemas.microsoft.com/office/drawing/2014/main" id="{76CD595D-D82D-480C-9BEC-B27C148664E1}"/>
              </a:ext>
            </a:extLst>
          </p:cNvPr>
          <p:cNvPicPr>
            <a:picLocks noChangeAspect="1"/>
          </p:cNvPicPr>
          <p:nvPr/>
        </p:nvPicPr>
        <p:blipFill rotWithShape="1">
          <a:blip r:embed="rId3"/>
          <a:srcRect b="18503"/>
          <a:stretch/>
        </p:blipFill>
        <p:spPr>
          <a:xfrm>
            <a:off x="487424" y="475253"/>
            <a:ext cx="1191491" cy="971025"/>
          </a:xfrm>
          <a:prstGeom prst="rect">
            <a:avLst/>
          </a:prstGeom>
        </p:spPr>
      </p:pic>
      <p:pic>
        <p:nvPicPr>
          <p:cNvPr id="1026" name="Picture 2" descr="Salzburg Global Seminar | LinkedIn">
            <a:extLst>
              <a:ext uri="{FF2B5EF4-FFF2-40B4-BE49-F238E27FC236}">
                <a16:creationId xmlns:a16="http://schemas.microsoft.com/office/drawing/2014/main" id="{2ACA30E2-4128-12D3-C534-D33BAB60E12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19332" y="3222278"/>
            <a:ext cx="1719166" cy="1719166"/>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19" descr="A collage of a few people&#10;&#10;Description automatically generated">
            <a:extLst>
              <a:ext uri="{FF2B5EF4-FFF2-40B4-BE49-F238E27FC236}">
                <a16:creationId xmlns:a16="http://schemas.microsoft.com/office/drawing/2014/main" id="{60780847-AACF-F45B-D52A-FF9026761D46}"/>
              </a:ext>
            </a:extLst>
          </p:cNvPr>
          <p:cNvPicPr>
            <a:picLocks noChangeAspect="1"/>
          </p:cNvPicPr>
          <p:nvPr/>
        </p:nvPicPr>
        <p:blipFill>
          <a:blip r:embed="rId5"/>
          <a:stretch>
            <a:fillRect/>
          </a:stretch>
        </p:blipFill>
        <p:spPr>
          <a:xfrm>
            <a:off x="3190304" y="2600632"/>
            <a:ext cx="3075709" cy="1246025"/>
          </a:xfrm>
          <a:prstGeom prst="rect">
            <a:avLst/>
          </a:prstGeom>
        </p:spPr>
      </p:pic>
      <p:pic>
        <p:nvPicPr>
          <p:cNvPr id="22" name="Picture 21" descr="A collage of a few men&#10;&#10;Description automatically generated">
            <a:extLst>
              <a:ext uri="{FF2B5EF4-FFF2-40B4-BE49-F238E27FC236}">
                <a16:creationId xmlns:a16="http://schemas.microsoft.com/office/drawing/2014/main" id="{D8B6B418-0C60-A2ED-B5C1-AE3E9C87EAB9}"/>
              </a:ext>
            </a:extLst>
          </p:cNvPr>
          <p:cNvPicPr>
            <a:picLocks noChangeAspect="1"/>
          </p:cNvPicPr>
          <p:nvPr/>
        </p:nvPicPr>
        <p:blipFill>
          <a:blip r:embed="rId6"/>
          <a:stretch>
            <a:fillRect/>
          </a:stretch>
        </p:blipFill>
        <p:spPr>
          <a:xfrm>
            <a:off x="934466" y="1446279"/>
            <a:ext cx="2809702" cy="1204266"/>
          </a:xfrm>
          <a:prstGeom prst="rect">
            <a:avLst/>
          </a:prstGeom>
        </p:spPr>
      </p:pic>
      <p:pic>
        <p:nvPicPr>
          <p:cNvPr id="26" name="Picture 25" descr="A collage of men with dark hair&#10;&#10;Description automatically generated">
            <a:extLst>
              <a:ext uri="{FF2B5EF4-FFF2-40B4-BE49-F238E27FC236}">
                <a16:creationId xmlns:a16="http://schemas.microsoft.com/office/drawing/2014/main" id="{C1AE5B99-D38D-6301-7164-9697A425EE36}"/>
              </a:ext>
            </a:extLst>
          </p:cNvPr>
          <p:cNvPicPr>
            <a:picLocks noChangeAspect="1"/>
          </p:cNvPicPr>
          <p:nvPr/>
        </p:nvPicPr>
        <p:blipFill>
          <a:blip r:embed="rId7"/>
          <a:stretch>
            <a:fillRect/>
          </a:stretch>
        </p:blipFill>
        <p:spPr>
          <a:xfrm>
            <a:off x="5366741" y="3846657"/>
            <a:ext cx="3136125" cy="1296794"/>
          </a:xfrm>
          <a:prstGeom prst="rect">
            <a:avLst/>
          </a:prstGeom>
        </p:spPr>
      </p:pic>
    </p:spTree>
    <p:extLst>
      <p:ext uri="{BB962C8B-B14F-4D97-AF65-F5344CB8AC3E}">
        <p14:creationId xmlns:p14="http://schemas.microsoft.com/office/powerpoint/2010/main" val="5515098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5E910A-ABE5-F2A6-7090-08B8DD3CBB55}"/>
              </a:ext>
            </a:extLst>
          </p:cNvPr>
          <p:cNvSpPr>
            <a:spLocks noGrp="1"/>
          </p:cNvSpPr>
          <p:nvPr>
            <p:ph type="title"/>
          </p:nvPr>
        </p:nvSpPr>
        <p:spPr>
          <a:xfrm>
            <a:off x="1473614" y="960765"/>
            <a:ext cx="3878400" cy="435600"/>
          </a:xfrm>
        </p:spPr>
        <p:txBody>
          <a:bodyPr/>
          <a:lstStyle/>
          <a:p>
            <a:r>
              <a:rPr lang="en-JP" sz="2800" dirty="0">
                <a:latin typeface="AkayaKanadaka" panose="02010502080401010103" pitchFamily="2" charset="77"/>
                <a:cs typeface="AkayaKanadaka" panose="02010502080401010103" pitchFamily="2" charset="77"/>
              </a:rPr>
              <a:t>Timeline</a:t>
            </a:r>
          </a:p>
        </p:txBody>
      </p:sp>
      <p:sp>
        <p:nvSpPr>
          <p:cNvPr id="4" name="Slide Number Placeholder 3">
            <a:extLst>
              <a:ext uri="{FF2B5EF4-FFF2-40B4-BE49-F238E27FC236}">
                <a16:creationId xmlns:a16="http://schemas.microsoft.com/office/drawing/2014/main" id="{4EA9E544-B693-29A6-DEC2-4823AEAD7472}"/>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6</a:t>
            </a:fld>
            <a:endParaRPr lang="en"/>
          </a:p>
        </p:txBody>
      </p:sp>
      <p:pic>
        <p:nvPicPr>
          <p:cNvPr id="5" name="Picture 4" descr="Logo&#10;&#10;Description automatically generated">
            <a:extLst>
              <a:ext uri="{FF2B5EF4-FFF2-40B4-BE49-F238E27FC236}">
                <a16:creationId xmlns:a16="http://schemas.microsoft.com/office/drawing/2014/main" id="{1D42E798-C379-B74E-3B01-FDD209E77DAB}"/>
              </a:ext>
            </a:extLst>
          </p:cNvPr>
          <p:cNvPicPr>
            <a:picLocks noChangeAspect="1"/>
          </p:cNvPicPr>
          <p:nvPr/>
        </p:nvPicPr>
        <p:blipFill rotWithShape="1">
          <a:blip r:embed="rId3"/>
          <a:srcRect b="18503"/>
          <a:stretch/>
        </p:blipFill>
        <p:spPr>
          <a:xfrm>
            <a:off x="487424" y="475253"/>
            <a:ext cx="1191491" cy="971025"/>
          </a:xfrm>
          <a:prstGeom prst="rect">
            <a:avLst/>
          </a:prstGeom>
        </p:spPr>
      </p:pic>
      <p:pic>
        <p:nvPicPr>
          <p:cNvPr id="10" name="Picture 9">
            <a:extLst>
              <a:ext uri="{FF2B5EF4-FFF2-40B4-BE49-F238E27FC236}">
                <a16:creationId xmlns:a16="http://schemas.microsoft.com/office/drawing/2014/main" id="{6E40B2AA-454E-AB7A-A017-D8F60DD14703}"/>
              </a:ext>
            </a:extLst>
          </p:cNvPr>
          <p:cNvPicPr>
            <a:picLocks noChangeAspect="1"/>
          </p:cNvPicPr>
          <p:nvPr/>
        </p:nvPicPr>
        <p:blipFill>
          <a:blip r:embed="rId4"/>
          <a:stretch>
            <a:fillRect/>
          </a:stretch>
        </p:blipFill>
        <p:spPr>
          <a:xfrm>
            <a:off x="0" y="1446278"/>
            <a:ext cx="9144000" cy="3643418"/>
          </a:xfrm>
          <a:prstGeom prst="rect">
            <a:avLst/>
          </a:prstGeom>
        </p:spPr>
      </p:pic>
      <p:sp>
        <p:nvSpPr>
          <p:cNvPr id="11" name="Rectangle 10">
            <a:extLst>
              <a:ext uri="{FF2B5EF4-FFF2-40B4-BE49-F238E27FC236}">
                <a16:creationId xmlns:a16="http://schemas.microsoft.com/office/drawing/2014/main" id="{E71B8F5A-7DF4-192B-20E9-0C8A07B96AF6}"/>
              </a:ext>
            </a:extLst>
          </p:cNvPr>
          <p:cNvSpPr/>
          <p:nvPr/>
        </p:nvSpPr>
        <p:spPr>
          <a:xfrm>
            <a:off x="0" y="1680899"/>
            <a:ext cx="8241475" cy="3445667"/>
          </a:xfrm>
          <a:prstGeom prst="rect">
            <a:avLst/>
          </a:prstGeom>
          <a:noFill/>
          <a:ln w="28575">
            <a:solidFill>
              <a:srgbClr val="C0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JP"/>
          </a:p>
        </p:txBody>
      </p:sp>
    </p:spTree>
    <p:extLst>
      <p:ext uri="{BB962C8B-B14F-4D97-AF65-F5344CB8AC3E}">
        <p14:creationId xmlns:p14="http://schemas.microsoft.com/office/powerpoint/2010/main" val="24386599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5E910A-ABE5-F2A6-7090-08B8DD3CBB55}"/>
              </a:ext>
            </a:extLst>
          </p:cNvPr>
          <p:cNvSpPr>
            <a:spLocks noGrp="1"/>
          </p:cNvSpPr>
          <p:nvPr>
            <p:ph type="title"/>
          </p:nvPr>
        </p:nvSpPr>
        <p:spPr>
          <a:xfrm>
            <a:off x="1473614" y="960765"/>
            <a:ext cx="3878400" cy="435600"/>
          </a:xfrm>
        </p:spPr>
        <p:txBody>
          <a:bodyPr/>
          <a:lstStyle/>
          <a:p>
            <a:r>
              <a:rPr lang="en-JP" sz="2800" dirty="0">
                <a:latin typeface="AkayaKanadaka" panose="02010502080401010103" pitchFamily="2" charset="77"/>
                <a:cs typeface="AkayaKanadaka" panose="02010502080401010103" pitchFamily="2" charset="77"/>
              </a:rPr>
              <a:t>Next Steps</a:t>
            </a:r>
          </a:p>
        </p:txBody>
      </p:sp>
      <p:sp>
        <p:nvSpPr>
          <p:cNvPr id="4" name="Slide Number Placeholder 3">
            <a:extLst>
              <a:ext uri="{FF2B5EF4-FFF2-40B4-BE49-F238E27FC236}">
                <a16:creationId xmlns:a16="http://schemas.microsoft.com/office/drawing/2014/main" id="{4EA9E544-B693-29A6-DEC2-4823AEAD7472}"/>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7</a:t>
            </a:fld>
            <a:endParaRPr lang="en"/>
          </a:p>
        </p:txBody>
      </p:sp>
      <p:pic>
        <p:nvPicPr>
          <p:cNvPr id="5" name="Picture 4" descr="Logo&#10;&#10;Description automatically generated">
            <a:extLst>
              <a:ext uri="{FF2B5EF4-FFF2-40B4-BE49-F238E27FC236}">
                <a16:creationId xmlns:a16="http://schemas.microsoft.com/office/drawing/2014/main" id="{1D42E798-C379-B74E-3B01-FDD209E77DAB}"/>
              </a:ext>
            </a:extLst>
          </p:cNvPr>
          <p:cNvPicPr>
            <a:picLocks noChangeAspect="1"/>
          </p:cNvPicPr>
          <p:nvPr/>
        </p:nvPicPr>
        <p:blipFill rotWithShape="1">
          <a:blip r:embed="rId3"/>
          <a:srcRect b="18503"/>
          <a:stretch/>
        </p:blipFill>
        <p:spPr>
          <a:xfrm>
            <a:off x="487424" y="475253"/>
            <a:ext cx="1191491" cy="971025"/>
          </a:xfrm>
          <a:prstGeom prst="rect">
            <a:avLst/>
          </a:prstGeom>
        </p:spPr>
      </p:pic>
      <p:pic>
        <p:nvPicPr>
          <p:cNvPr id="3" name="Picture 2">
            <a:extLst>
              <a:ext uri="{FF2B5EF4-FFF2-40B4-BE49-F238E27FC236}">
                <a16:creationId xmlns:a16="http://schemas.microsoft.com/office/drawing/2014/main" id="{8403BEC7-D02F-2AC0-3A47-5F38775E71EB}"/>
              </a:ext>
            </a:extLst>
          </p:cNvPr>
          <p:cNvPicPr>
            <a:picLocks noChangeAspect="1"/>
          </p:cNvPicPr>
          <p:nvPr/>
        </p:nvPicPr>
        <p:blipFill>
          <a:blip r:embed="rId4"/>
          <a:stretch>
            <a:fillRect/>
          </a:stretch>
        </p:blipFill>
        <p:spPr>
          <a:xfrm>
            <a:off x="59578" y="1446278"/>
            <a:ext cx="9032349" cy="3569067"/>
          </a:xfrm>
          <a:prstGeom prst="rect">
            <a:avLst/>
          </a:prstGeom>
        </p:spPr>
      </p:pic>
      <p:sp>
        <p:nvSpPr>
          <p:cNvPr id="6" name="Rectangle 5">
            <a:extLst>
              <a:ext uri="{FF2B5EF4-FFF2-40B4-BE49-F238E27FC236}">
                <a16:creationId xmlns:a16="http://schemas.microsoft.com/office/drawing/2014/main" id="{F7989A4D-F40C-F330-BAAE-FE110880C2F4}"/>
              </a:ext>
            </a:extLst>
          </p:cNvPr>
          <p:cNvSpPr/>
          <p:nvPr/>
        </p:nvSpPr>
        <p:spPr>
          <a:xfrm>
            <a:off x="7800230" y="2003729"/>
            <a:ext cx="1291697" cy="1518699"/>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a:p>
        </p:txBody>
      </p:sp>
      <p:sp>
        <p:nvSpPr>
          <p:cNvPr id="7" name="TextBox 6">
            <a:extLst>
              <a:ext uri="{FF2B5EF4-FFF2-40B4-BE49-F238E27FC236}">
                <a16:creationId xmlns:a16="http://schemas.microsoft.com/office/drawing/2014/main" id="{66FCCA70-427C-F7AA-36D4-47DFE5B4DD63}"/>
              </a:ext>
            </a:extLst>
          </p:cNvPr>
          <p:cNvSpPr txBox="1"/>
          <p:nvPr/>
        </p:nvSpPr>
        <p:spPr>
          <a:xfrm>
            <a:off x="7698655" y="1446278"/>
            <a:ext cx="1494845" cy="523220"/>
          </a:xfrm>
          <a:prstGeom prst="rect">
            <a:avLst/>
          </a:prstGeom>
          <a:noFill/>
        </p:spPr>
        <p:txBody>
          <a:bodyPr wrap="square" rtlCol="0">
            <a:spAutoFit/>
          </a:bodyPr>
          <a:lstStyle/>
          <a:p>
            <a:pPr algn="ctr"/>
            <a:r>
              <a:rPr lang="en-JP" b="1" dirty="0"/>
              <a:t>2nd &amp; 3rd Dec, 2023</a:t>
            </a:r>
          </a:p>
        </p:txBody>
      </p:sp>
      <p:sp>
        <p:nvSpPr>
          <p:cNvPr id="8" name="Rectangle 7">
            <a:extLst>
              <a:ext uri="{FF2B5EF4-FFF2-40B4-BE49-F238E27FC236}">
                <a16:creationId xmlns:a16="http://schemas.microsoft.com/office/drawing/2014/main" id="{EE890D1B-3258-71B5-03AD-6834B43F290E}"/>
              </a:ext>
            </a:extLst>
          </p:cNvPr>
          <p:cNvSpPr/>
          <p:nvPr/>
        </p:nvSpPr>
        <p:spPr>
          <a:xfrm>
            <a:off x="1678915" y="3522428"/>
            <a:ext cx="1016988" cy="18246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a:p>
        </p:txBody>
      </p:sp>
    </p:spTree>
    <p:extLst>
      <p:ext uri="{BB962C8B-B14F-4D97-AF65-F5344CB8AC3E}">
        <p14:creationId xmlns:p14="http://schemas.microsoft.com/office/powerpoint/2010/main" val="27713466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535382-C937-26C3-EBAF-A5ED3F9CFCB9}"/>
              </a:ext>
            </a:extLst>
          </p:cNvPr>
          <p:cNvSpPr>
            <a:spLocks noGrp="1"/>
          </p:cNvSpPr>
          <p:nvPr>
            <p:ph type="title"/>
          </p:nvPr>
        </p:nvSpPr>
        <p:spPr>
          <a:xfrm>
            <a:off x="1381250" y="896112"/>
            <a:ext cx="4908232" cy="435600"/>
          </a:xfrm>
        </p:spPr>
        <p:txBody>
          <a:bodyPr/>
          <a:lstStyle/>
          <a:p>
            <a:r>
              <a:rPr lang="en-JP" sz="2800" dirty="0">
                <a:latin typeface="AkayaKanadaka" panose="02010502080401010103" pitchFamily="2" charset="77"/>
                <a:cs typeface="AkayaKanadaka" panose="02010502080401010103" pitchFamily="2" charset="77"/>
              </a:rPr>
              <a:t>Challenges &amp; Opportunities</a:t>
            </a:r>
          </a:p>
        </p:txBody>
      </p:sp>
      <p:sp>
        <p:nvSpPr>
          <p:cNvPr id="3" name="Text Placeholder 2">
            <a:extLst>
              <a:ext uri="{FF2B5EF4-FFF2-40B4-BE49-F238E27FC236}">
                <a16:creationId xmlns:a16="http://schemas.microsoft.com/office/drawing/2014/main" id="{C365D4C8-B17E-2CA9-A4CF-50423F817A6D}"/>
              </a:ext>
            </a:extLst>
          </p:cNvPr>
          <p:cNvSpPr>
            <a:spLocks noGrp="1"/>
          </p:cNvSpPr>
          <p:nvPr>
            <p:ph type="body" idx="1"/>
          </p:nvPr>
        </p:nvSpPr>
        <p:spPr>
          <a:xfrm>
            <a:off x="364171" y="1852162"/>
            <a:ext cx="2629487" cy="2512409"/>
          </a:xfrm>
        </p:spPr>
        <p:txBody>
          <a:bodyPr/>
          <a:lstStyle/>
          <a:p>
            <a:r>
              <a:rPr lang="en-US" dirty="0">
                <a:latin typeface="AkayaKanadaka" panose="02010502080401010103" pitchFamily="2" charset="77"/>
                <a:cs typeface="AkayaKanadaka" panose="02010502080401010103" pitchFamily="2" charset="77"/>
              </a:rPr>
              <a:t>F</a:t>
            </a:r>
            <a:r>
              <a:rPr lang="en-JP" dirty="0">
                <a:latin typeface="AkayaKanadaka" panose="02010502080401010103" pitchFamily="2" charset="77"/>
                <a:cs typeface="AkayaKanadaka" panose="02010502080401010103" pitchFamily="2" charset="77"/>
              </a:rPr>
              <a:t>unding</a:t>
            </a:r>
          </a:p>
          <a:p>
            <a:r>
              <a:rPr lang="en-JP" dirty="0">
                <a:latin typeface="AkayaKanadaka" panose="02010502080401010103" pitchFamily="2" charset="77"/>
                <a:cs typeface="AkayaKanadaka" panose="02010502080401010103" pitchFamily="2" charset="77"/>
              </a:rPr>
              <a:t>Time &amp; Committment</a:t>
            </a:r>
          </a:p>
          <a:p>
            <a:r>
              <a:rPr lang="en-JP" dirty="0">
                <a:latin typeface="AkayaKanadaka" panose="02010502080401010103" pitchFamily="2" charset="77"/>
                <a:cs typeface="AkayaKanadaka" panose="02010502080401010103" pitchFamily="2" charset="77"/>
              </a:rPr>
              <a:t>Social Media/Website Material</a:t>
            </a:r>
          </a:p>
        </p:txBody>
      </p:sp>
      <p:sp>
        <p:nvSpPr>
          <p:cNvPr id="4" name="Slide Number Placeholder 3">
            <a:extLst>
              <a:ext uri="{FF2B5EF4-FFF2-40B4-BE49-F238E27FC236}">
                <a16:creationId xmlns:a16="http://schemas.microsoft.com/office/drawing/2014/main" id="{56FB68D8-41DB-DDE1-16A8-689786E173BC}"/>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8</a:t>
            </a:fld>
            <a:endParaRPr lang="en"/>
          </a:p>
        </p:txBody>
      </p:sp>
      <p:pic>
        <p:nvPicPr>
          <p:cNvPr id="5" name="Picture 4" descr="Logo&#10;&#10;Description automatically generated">
            <a:extLst>
              <a:ext uri="{FF2B5EF4-FFF2-40B4-BE49-F238E27FC236}">
                <a16:creationId xmlns:a16="http://schemas.microsoft.com/office/drawing/2014/main" id="{C943F21B-B7B0-EBED-8DF6-3078DA8428FA}"/>
              </a:ext>
            </a:extLst>
          </p:cNvPr>
          <p:cNvPicPr>
            <a:picLocks noChangeAspect="1"/>
          </p:cNvPicPr>
          <p:nvPr/>
        </p:nvPicPr>
        <p:blipFill rotWithShape="1">
          <a:blip r:embed="rId2"/>
          <a:srcRect b="18503"/>
          <a:stretch/>
        </p:blipFill>
        <p:spPr>
          <a:xfrm>
            <a:off x="487424" y="475253"/>
            <a:ext cx="1191491" cy="971025"/>
          </a:xfrm>
          <a:prstGeom prst="rect">
            <a:avLst/>
          </a:prstGeom>
        </p:spPr>
      </p:pic>
      <p:sp>
        <p:nvSpPr>
          <p:cNvPr id="6" name="Text Placeholder 2">
            <a:extLst>
              <a:ext uri="{FF2B5EF4-FFF2-40B4-BE49-F238E27FC236}">
                <a16:creationId xmlns:a16="http://schemas.microsoft.com/office/drawing/2014/main" id="{E4AF5DC1-47F3-5C86-B8A1-5E0B01B04CCC}"/>
              </a:ext>
            </a:extLst>
          </p:cNvPr>
          <p:cNvSpPr txBox="1">
            <a:spLocks/>
          </p:cNvSpPr>
          <p:nvPr/>
        </p:nvSpPr>
        <p:spPr>
          <a:xfrm>
            <a:off x="5503509" y="1446278"/>
            <a:ext cx="3276320" cy="3455533"/>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81000" algn="l" rtl="0">
              <a:lnSpc>
                <a:spcPct val="100000"/>
              </a:lnSpc>
              <a:spcBef>
                <a:spcPts val="600"/>
              </a:spcBef>
              <a:spcAft>
                <a:spcPts val="0"/>
              </a:spcAft>
              <a:buClr>
                <a:srgbClr val="FFCD00"/>
              </a:buClr>
              <a:buSzPts val="2400"/>
              <a:buFont typeface="Quattrocento Sans"/>
              <a:buChar char="◉"/>
              <a:defRPr sz="2400" b="0" i="0" u="none" strike="noStrike" cap="none">
                <a:solidFill>
                  <a:schemeClr val="dk1"/>
                </a:solidFill>
                <a:latin typeface="Quattrocento Sans"/>
                <a:ea typeface="Quattrocento Sans"/>
                <a:cs typeface="Quattrocento Sans"/>
                <a:sym typeface="Quattrocento Sans"/>
              </a:defRPr>
            </a:lvl1pPr>
            <a:lvl2pPr marL="914400" marR="0" lvl="1" indent="-355600" algn="l" rtl="0">
              <a:lnSpc>
                <a:spcPct val="100000"/>
              </a:lnSpc>
              <a:spcBef>
                <a:spcPts val="0"/>
              </a:spcBef>
              <a:spcAft>
                <a:spcPts val="0"/>
              </a:spcAft>
              <a:buClr>
                <a:srgbClr val="FFCD00"/>
              </a:buClr>
              <a:buSzPts val="2000"/>
              <a:buFont typeface="Quattrocento Sans"/>
              <a:buChar char="○"/>
              <a:defRPr sz="2000" b="0" i="0" u="none" strike="noStrike" cap="none">
                <a:solidFill>
                  <a:schemeClr val="dk1"/>
                </a:solidFill>
                <a:latin typeface="Quattrocento Sans"/>
                <a:ea typeface="Quattrocento Sans"/>
                <a:cs typeface="Quattrocento Sans"/>
                <a:sym typeface="Quattrocento Sans"/>
              </a:defRPr>
            </a:lvl2pPr>
            <a:lvl3pPr marL="1371600" marR="0" lvl="2" indent="-355600" algn="l" rtl="0">
              <a:lnSpc>
                <a:spcPct val="100000"/>
              </a:lnSpc>
              <a:spcBef>
                <a:spcPts val="0"/>
              </a:spcBef>
              <a:spcAft>
                <a:spcPts val="0"/>
              </a:spcAft>
              <a:buClr>
                <a:srgbClr val="FFCD00"/>
              </a:buClr>
              <a:buSzPts val="2000"/>
              <a:buFont typeface="Quattrocento Sans"/>
              <a:buChar char="■"/>
              <a:defRPr sz="2000" b="0" i="0" u="none" strike="noStrike" cap="none">
                <a:solidFill>
                  <a:schemeClr val="dk1"/>
                </a:solidFill>
                <a:latin typeface="Quattrocento Sans"/>
                <a:ea typeface="Quattrocento Sans"/>
                <a:cs typeface="Quattrocento Sans"/>
                <a:sym typeface="Quattrocento Sans"/>
              </a:defRPr>
            </a:lvl3pPr>
            <a:lvl4pPr marL="1828800" marR="0" lvl="3" indent="-342900" algn="l" rtl="0">
              <a:lnSpc>
                <a:spcPct val="100000"/>
              </a:lnSpc>
              <a:spcBef>
                <a:spcPts val="0"/>
              </a:spcBef>
              <a:spcAft>
                <a:spcPts val="0"/>
              </a:spcAft>
              <a:buClr>
                <a:srgbClr val="FFCD00"/>
              </a:buClr>
              <a:buSzPts val="1800"/>
              <a:buFont typeface="Quattrocento Sans"/>
              <a:buChar char="●"/>
              <a:defRPr sz="1800" b="0" i="0" u="none" strike="noStrike" cap="none">
                <a:solidFill>
                  <a:schemeClr val="dk1"/>
                </a:solidFill>
                <a:latin typeface="Quattrocento Sans"/>
                <a:ea typeface="Quattrocento Sans"/>
                <a:cs typeface="Quattrocento Sans"/>
                <a:sym typeface="Quattrocento Sans"/>
              </a:defRPr>
            </a:lvl4pPr>
            <a:lvl5pPr marL="2286000" marR="0" lvl="4" indent="-342900" algn="l" rtl="0">
              <a:lnSpc>
                <a:spcPct val="100000"/>
              </a:lnSpc>
              <a:spcBef>
                <a:spcPts val="0"/>
              </a:spcBef>
              <a:spcAft>
                <a:spcPts val="0"/>
              </a:spcAft>
              <a:buClr>
                <a:srgbClr val="FFCD00"/>
              </a:buClr>
              <a:buSzPts val="1800"/>
              <a:buFont typeface="Quattrocento Sans"/>
              <a:buChar char="○"/>
              <a:defRPr sz="1800" b="0" i="0" u="none" strike="noStrike" cap="none">
                <a:solidFill>
                  <a:schemeClr val="dk1"/>
                </a:solidFill>
                <a:latin typeface="Quattrocento Sans"/>
                <a:ea typeface="Quattrocento Sans"/>
                <a:cs typeface="Quattrocento Sans"/>
                <a:sym typeface="Quattrocento Sans"/>
              </a:defRPr>
            </a:lvl5pPr>
            <a:lvl6pPr marL="2743200" marR="0" lvl="5" indent="-342900" algn="l" rtl="0">
              <a:lnSpc>
                <a:spcPct val="100000"/>
              </a:lnSpc>
              <a:spcBef>
                <a:spcPts val="0"/>
              </a:spcBef>
              <a:spcAft>
                <a:spcPts val="0"/>
              </a:spcAft>
              <a:buClr>
                <a:srgbClr val="FFCD00"/>
              </a:buClr>
              <a:buSzPts val="1800"/>
              <a:buFont typeface="Quattrocento Sans"/>
              <a:buChar char="■"/>
              <a:defRPr sz="1800" b="0" i="0" u="none" strike="noStrike" cap="none">
                <a:solidFill>
                  <a:schemeClr val="dk1"/>
                </a:solidFill>
                <a:latin typeface="Quattrocento Sans"/>
                <a:ea typeface="Quattrocento Sans"/>
                <a:cs typeface="Quattrocento Sans"/>
                <a:sym typeface="Quattrocento Sans"/>
              </a:defRPr>
            </a:lvl6pPr>
            <a:lvl7pPr marL="3200400" marR="0" lvl="6" indent="-342900" algn="l" rtl="0">
              <a:lnSpc>
                <a:spcPct val="100000"/>
              </a:lnSpc>
              <a:spcBef>
                <a:spcPts val="0"/>
              </a:spcBef>
              <a:spcAft>
                <a:spcPts val="0"/>
              </a:spcAft>
              <a:buClr>
                <a:srgbClr val="FFCD00"/>
              </a:buClr>
              <a:buSzPts val="1800"/>
              <a:buFont typeface="Quattrocento Sans"/>
              <a:buChar char="●"/>
              <a:defRPr sz="1800" b="0" i="0" u="none" strike="noStrike" cap="none">
                <a:solidFill>
                  <a:schemeClr val="dk1"/>
                </a:solidFill>
                <a:latin typeface="Quattrocento Sans"/>
                <a:ea typeface="Quattrocento Sans"/>
                <a:cs typeface="Quattrocento Sans"/>
                <a:sym typeface="Quattrocento Sans"/>
              </a:defRPr>
            </a:lvl7pPr>
            <a:lvl8pPr marL="3657600" marR="0" lvl="7" indent="-342900" algn="l" rtl="0">
              <a:lnSpc>
                <a:spcPct val="100000"/>
              </a:lnSpc>
              <a:spcBef>
                <a:spcPts val="0"/>
              </a:spcBef>
              <a:spcAft>
                <a:spcPts val="0"/>
              </a:spcAft>
              <a:buClr>
                <a:srgbClr val="FFCD00"/>
              </a:buClr>
              <a:buSzPts val="1800"/>
              <a:buFont typeface="Quattrocento Sans"/>
              <a:buChar char="○"/>
              <a:defRPr sz="1800" b="0" i="0" u="none" strike="noStrike" cap="none">
                <a:solidFill>
                  <a:schemeClr val="dk1"/>
                </a:solidFill>
                <a:latin typeface="Quattrocento Sans"/>
                <a:ea typeface="Quattrocento Sans"/>
                <a:cs typeface="Quattrocento Sans"/>
                <a:sym typeface="Quattrocento Sans"/>
              </a:defRPr>
            </a:lvl8pPr>
            <a:lvl9pPr marL="4114800" marR="0" lvl="8" indent="-342900" algn="l" rtl="0">
              <a:lnSpc>
                <a:spcPct val="100000"/>
              </a:lnSpc>
              <a:spcBef>
                <a:spcPts val="0"/>
              </a:spcBef>
              <a:spcAft>
                <a:spcPts val="0"/>
              </a:spcAft>
              <a:buClr>
                <a:srgbClr val="FFCD00"/>
              </a:buClr>
              <a:buSzPts val="1800"/>
              <a:buFont typeface="Quattrocento Sans"/>
              <a:buChar char="■"/>
              <a:defRPr sz="1800" b="0" i="0" u="none" strike="noStrike" cap="none">
                <a:solidFill>
                  <a:schemeClr val="dk1"/>
                </a:solidFill>
                <a:latin typeface="Quattrocento Sans"/>
                <a:ea typeface="Quattrocento Sans"/>
                <a:cs typeface="Quattrocento Sans"/>
                <a:sym typeface="Quattrocento Sans"/>
              </a:defRPr>
            </a:lvl9pPr>
          </a:lstStyle>
          <a:p>
            <a:r>
              <a:rPr lang="en-US" dirty="0">
                <a:latin typeface="AkayaKanadaka" panose="02010502080401010103" pitchFamily="2" charset="77"/>
                <a:cs typeface="AkayaKanadaka" panose="02010502080401010103" pitchFamily="2" charset="77"/>
              </a:rPr>
              <a:t>Explore Existing Resources/Partners</a:t>
            </a:r>
            <a:endParaRPr lang="en-JP" dirty="0">
              <a:latin typeface="AkayaKanadaka" panose="02010502080401010103" pitchFamily="2" charset="77"/>
              <a:cs typeface="AkayaKanadaka" panose="02010502080401010103" pitchFamily="2" charset="77"/>
            </a:endParaRPr>
          </a:p>
          <a:p>
            <a:r>
              <a:rPr lang="en-JP" dirty="0">
                <a:latin typeface="AkayaKanadaka" panose="02010502080401010103" pitchFamily="2" charset="77"/>
                <a:cs typeface="AkayaKanadaka" panose="02010502080401010103" pitchFamily="2" charset="77"/>
              </a:rPr>
              <a:t>Local Team – Already Engaged</a:t>
            </a:r>
          </a:p>
          <a:p>
            <a:r>
              <a:rPr lang="en-JP" dirty="0">
                <a:latin typeface="AkayaKanadaka" panose="02010502080401010103" pitchFamily="2" charset="77"/>
                <a:cs typeface="AkayaKanadaka" panose="02010502080401010103" pitchFamily="2" charset="77"/>
              </a:rPr>
              <a:t>Promotional material – Promotional Phase</a:t>
            </a:r>
          </a:p>
        </p:txBody>
      </p:sp>
      <p:pic>
        <p:nvPicPr>
          <p:cNvPr id="1026" name="Picture 2" descr="How To Turn Your Challenges Into Opportunities As An Entrepreneur ?? –  Cynergi Connects">
            <a:extLst>
              <a:ext uri="{FF2B5EF4-FFF2-40B4-BE49-F238E27FC236}">
                <a16:creationId xmlns:a16="http://schemas.microsoft.com/office/drawing/2014/main" id="{A5F9B773-8D9A-1459-538A-4C16DD27482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67998" y="2338004"/>
            <a:ext cx="2435511" cy="15407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994276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
                                            <p:txEl>
                                              <p:pRg st="0" end="0"/>
                                            </p:txEl>
                                          </p:spTgt>
                                        </p:tgtEl>
                                        <p:attrNameLst>
                                          <p:attrName>style.visibility</p:attrName>
                                        </p:attrNameLst>
                                      </p:cBhvr>
                                      <p:to>
                                        <p:strVal val="visible"/>
                                      </p:to>
                                    </p:set>
                                    <p:anim calcmode="lin" valueType="num">
                                      <p:cBhvr additive="base">
                                        <p:cTn id="13"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6">
                                            <p:txEl>
                                              <p:pRg st="1" end="1"/>
                                            </p:txEl>
                                          </p:spTgt>
                                        </p:tgtEl>
                                        <p:attrNameLst>
                                          <p:attrName>style.visibility</p:attrName>
                                        </p:attrNameLst>
                                      </p:cBhvr>
                                      <p:to>
                                        <p:strVal val="visible"/>
                                      </p:to>
                                    </p:set>
                                    <p:anim calcmode="lin" valueType="num">
                                      <p:cBhvr additive="base">
                                        <p:cTn id="25"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2" end="2"/>
                                            </p:txEl>
                                          </p:spTgt>
                                        </p:tgtEl>
                                        <p:attrNameLst>
                                          <p:attrName>style.visibility</p:attrName>
                                        </p:attrNameLst>
                                      </p:cBhvr>
                                      <p:to>
                                        <p:strVal val="visible"/>
                                      </p:to>
                                    </p:set>
                                    <p:anim calcmode="lin" valueType="num">
                                      <p:cBhvr additive="base">
                                        <p:cTn id="31"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6">
                                            <p:txEl>
                                              <p:pRg st="2" end="2"/>
                                            </p:txEl>
                                          </p:spTgt>
                                        </p:tgtEl>
                                        <p:attrNameLst>
                                          <p:attrName>style.visibility</p:attrName>
                                        </p:attrNameLst>
                                      </p:cBhvr>
                                      <p:to>
                                        <p:strVal val="visible"/>
                                      </p:to>
                                    </p:set>
                                    <p:anim calcmode="lin" valueType="num">
                                      <p:cBhvr additive="base">
                                        <p:cTn id="37"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6">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535382-C937-26C3-EBAF-A5ED3F9CFCB9}"/>
              </a:ext>
            </a:extLst>
          </p:cNvPr>
          <p:cNvSpPr>
            <a:spLocks noGrp="1"/>
          </p:cNvSpPr>
          <p:nvPr>
            <p:ph type="title"/>
          </p:nvPr>
        </p:nvSpPr>
        <p:spPr>
          <a:xfrm>
            <a:off x="1381250" y="896112"/>
            <a:ext cx="7275326" cy="435600"/>
          </a:xfrm>
        </p:spPr>
        <p:txBody>
          <a:bodyPr/>
          <a:lstStyle/>
          <a:p>
            <a:r>
              <a:rPr lang="en-JP" sz="2800" dirty="0">
                <a:latin typeface="AkayaKanadaka" panose="02010502080401010103" pitchFamily="2" charset="77"/>
                <a:cs typeface="AkayaKanadaka" panose="02010502080401010103" pitchFamily="2" charset="77"/>
              </a:rPr>
              <a:t>Festival with Youth General Assembly, Pakistan</a:t>
            </a:r>
          </a:p>
        </p:txBody>
      </p:sp>
      <p:sp>
        <p:nvSpPr>
          <p:cNvPr id="3" name="Text Placeholder 2">
            <a:extLst>
              <a:ext uri="{FF2B5EF4-FFF2-40B4-BE49-F238E27FC236}">
                <a16:creationId xmlns:a16="http://schemas.microsoft.com/office/drawing/2014/main" id="{C365D4C8-B17E-2CA9-A4CF-50423F817A6D}"/>
              </a:ext>
            </a:extLst>
          </p:cNvPr>
          <p:cNvSpPr>
            <a:spLocks noGrp="1"/>
          </p:cNvSpPr>
          <p:nvPr>
            <p:ph type="body" idx="1"/>
          </p:nvPr>
        </p:nvSpPr>
        <p:spPr>
          <a:xfrm>
            <a:off x="149638" y="1558058"/>
            <a:ext cx="6809700" cy="3548865"/>
          </a:xfrm>
        </p:spPr>
        <p:txBody>
          <a:bodyPr/>
          <a:lstStyle/>
          <a:p>
            <a:r>
              <a:rPr lang="en-US" sz="1800" b="1" dirty="0">
                <a:effectLst/>
                <a:latin typeface="Calibri" panose="020F0502020204030204" pitchFamily="34" charset="0"/>
                <a:ea typeface="Yu Mincho" panose="02020400000000000000" pitchFamily="18" charset="-128"/>
                <a:cs typeface="Calibri" panose="020F0502020204030204" pitchFamily="34" charset="0"/>
              </a:rPr>
              <a:t>Youth General Assembly ==&gt; </a:t>
            </a:r>
            <a:r>
              <a:rPr lang="en-US" sz="1800" dirty="0">
                <a:effectLst/>
                <a:latin typeface="Calibri" panose="020F0502020204030204" pitchFamily="34" charset="0"/>
                <a:ea typeface="Yu Mincho" panose="02020400000000000000" pitchFamily="18" charset="-128"/>
                <a:cs typeface="Calibri" panose="020F0502020204030204" pitchFamily="34" charset="0"/>
              </a:rPr>
              <a:t>grassroot movement contributing to the top-level political changes in the country via training next generation of civic/political leaders and ambassadors – Social Enterprise</a:t>
            </a:r>
          </a:p>
          <a:p>
            <a:pPr marL="76200" indent="0">
              <a:buNone/>
            </a:pPr>
            <a:endParaRPr lang="en-US" sz="1800" dirty="0">
              <a:effectLst/>
              <a:latin typeface="Calibri" panose="020F0502020204030204" pitchFamily="34" charset="0"/>
              <a:ea typeface="Yu Mincho" panose="02020400000000000000" pitchFamily="18" charset="-128"/>
              <a:cs typeface="Calibri" panose="020F0502020204030204" pitchFamily="34" charset="0"/>
            </a:endParaRPr>
          </a:p>
          <a:p>
            <a:r>
              <a:rPr lang="en-US" sz="1800" dirty="0">
                <a:effectLst/>
                <a:latin typeface="Calibri" panose="020F0502020204030204" pitchFamily="34" charset="0"/>
                <a:ea typeface="Yu Mincho" panose="02020400000000000000" pitchFamily="18" charset="-128"/>
                <a:cs typeface="Calibri" panose="020F0502020204030204" pitchFamily="34" charset="0"/>
              </a:rPr>
              <a:t>Every year, Youth General Assembly recruits around one thousand ambitious members across Pakistan. Till now, we have </a:t>
            </a:r>
            <a:r>
              <a:rPr lang="en-US" sz="1800" b="1" u="sng" dirty="0">
                <a:effectLst/>
                <a:latin typeface="Calibri" panose="020F0502020204030204" pitchFamily="34" charset="0"/>
                <a:ea typeface="Yu Mincho" panose="02020400000000000000" pitchFamily="18" charset="-128"/>
                <a:cs typeface="Calibri" panose="020F0502020204030204" pitchFamily="34" charset="0"/>
              </a:rPr>
              <a:t>7000 alumni and more than 1000 active members</a:t>
            </a:r>
            <a:r>
              <a:rPr lang="en-US" sz="1800" u="sng" dirty="0">
                <a:effectLst/>
                <a:latin typeface="Calibri" panose="020F0502020204030204" pitchFamily="34" charset="0"/>
                <a:ea typeface="Yu Mincho" panose="02020400000000000000" pitchFamily="18" charset="-128"/>
                <a:cs typeface="Calibri" panose="020F0502020204030204" pitchFamily="34" charset="0"/>
              </a:rPr>
              <a:t>.</a:t>
            </a:r>
          </a:p>
          <a:p>
            <a:pPr marL="76200" indent="0">
              <a:buNone/>
            </a:pPr>
            <a:endParaRPr lang="en-US" sz="1800" u="sng" dirty="0">
              <a:effectLst/>
              <a:latin typeface="Calibri" panose="020F0502020204030204" pitchFamily="34" charset="0"/>
              <a:ea typeface="Yu Mincho" panose="02020400000000000000" pitchFamily="18" charset="-128"/>
              <a:cs typeface="Calibri" panose="020F0502020204030204" pitchFamily="34" charset="0"/>
            </a:endParaRPr>
          </a:p>
          <a:p>
            <a:r>
              <a:rPr lang="en-US" sz="1800" b="1" dirty="0">
                <a:latin typeface="Calibri" panose="020F0502020204030204" pitchFamily="34" charset="0"/>
                <a:ea typeface="Yu Mincho" panose="02020400000000000000" pitchFamily="18" charset="-128"/>
                <a:cs typeface="Calibri" panose="020F0502020204030204" pitchFamily="34" charset="0"/>
              </a:rPr>
              <a:t>Confluence 4 Peace was organized as one of the sub segment of Beyond the Youth.</a:t>
            </a:r>
            <a:endParaRPr lang="en-JP" b="1" dirty="0">
              <a:latin typeface="AkayaKanadaka" panose="02010502080401010103" pitchFamily="2" charset="77"/>
              <a:cs typeface="AkayaKanadaka" panose="02010502080401010103" pitchFamily="2" charset="77"/>
            </a:endParaRPr>
          </a:p>
        </p:txBody>
      </p:sp>
      <p:sp>
        <p:nvSpPr>
          <p:cNvPr id="4" name="Slide Number Placeholder 3">
            <a:extLst>
              <a:ext uri="{FF2B5EF4-FFF2-40B4-BE49-F238E27FC236}">
                <a16:creationId xmlns:a16="http://schemas.microsoft.com/office/drawing/2014/main" id="{56FB68D8-41DB-DDE1-16A8-689786E173BC}"/>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9</a:t>
            </a:fld>
            <a:endParaRPr lang="en"/>
          </a:p>
        </p:txBody>
      </p:sp>
      <p:pic>
        <p:nvPicPr>
          <p:cNvPr id="5" name="Picture 4" descr="Logo&#10;&#10;Description automatically generated">
            <a:extLst>
              <a:ext uri="{FF2B5EF4-FFF2-40B4-BE49-F238E27FC236}">
                <a16:creationId xmlns:a16="http://schemas.microsoft.com/office/drawing/2014/main" id="{C943F21B-B7B0-EBED-8DF6-3078DA8428FA}"/>
              </a:ext>
            </a:extLst>
          </p:cNvPr>
          <p:cNvPicPr>
            <a:picLocks noChangeAspect="1"/>
          </p:cNvPicPr>
          <p:nvPr/>
        </p:nvPicPr>
        <p:blipFill rotWithShape="1">
          <a:blip r:embed="rId3"/>
          <a:srcRect b="18503"/>
          <a:stretch/>
        </p:blipFill>
        <p:spPr>
          <a:xfrm>
            <a:off x="487424" y="475253"/>
            <a:ext cx="1191491" cy="971025"/>
          </a:xfrm>
          <a:prstGeom prst="rect">
            <a:avLst/>
          </a:prstGeom>
        </p:spPr>
      </p:pic>
      <p:pic>
        <p:nvPicPr>
          <p:cNvPr id="2050" name="Picture 2">
            <a:extLst>
              <a:ext uri="{FF2B5EF4-FFF2-40B4-BE49-F238E27FC236}">
                <a16:creationId xmlns:a16="http://schemas.microsoft.com/office/drawing/2014/main" id="{CC388F55-81CE-BA59-FD19-3395B8D0BDC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12330" y="2221795"/>
            <a:ext cx="1926375" cy="1749287"/>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1B97A298-189E-2AD5-2A27-5EF2B2730255}"/>
              </a:ext>
            </a:extLst>
          </p:cNvPr>
          <p:cNvSpPr txBox="1"/>
          <p:nvPr/>
        </p:nvSpPr>
        <p:spPr>
          <a:xfrm>
            <a:off x="7012330" y="4093499"/>
            <a:ext cx="2140889" cy="307777"/>
          </a:xfrm>
          <a:prstGeom prst="rect">
            <a:avLst/>
          </a:prstGeom>
          <a:noFill/>
        </p:spPr>
        <p:txBody>
          <a:bodyPr wrap="square">
            <a:spAutoFit/>
          </a:bodyPr>
          <a:lstStyle/>
          <a:p>
            <a:r>
              <a:rPr lang="en-JP" dirty="0">
                <a:solidFill>
                  <a:srgbClr val="FF0000"/>
                </a:solidFill>
                <a:hlinkClick r:id="rId5">
                  <a:extLst>
                    <a:ext uri="{A12FA001-AC4F-418D-AE19-62706E023703}">
                      <ahyp:hlinkClr xmlns:ahyp="http://schemas.microsoft.com/office/drawing/2018/hyperlinkcolor" val="tx"/>
                    </a:ext>
                  </a:extLst>
                </a:hlinkClick>
              </a:rPr>
              <a:t>https://ygapakistan.org</a:t>
            </a:r>
            <a:r>
              <a:rPr lang="en-JP" dirty="0">
                <a:solidFill>
                  <a:srgbClr val="FF0000"/>
                </a:solidFill>
              </a:rPr>
              <a:t> </a:t>
            </a:r>
          </a:p>
        </p:txBody>
      </p:sp>
    </p:spTree>
    <p:extLst>
      <p:ext uri="{BB962C8B-B14F-4D97-AF65-F5344CB8AC3E}">
        <p14:creationId xmlns:p14="http://schemas.microsoft.com/office/powerpoint/2010/main" val="16558222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535382-C937-26C3-EBAF-A5ED3F9CFCB9}"/>
              </a:ext>
            </a:extLst>
          </p:cNvPr>
          <p:cNvSpPr>
            <a:spLocks noGrp="1"/>
          </p:cNvSpPr>
          <p:nvPr>
            <p:ph type="title"/>
          </p:nvPr>
        </p:nvSpPr>
        <p:spPr>
          <a:xfrm>
            <a:off x="1381250" y="896112"/>
            <a:ext cx="4908232" cy="435600"/>
          </a:xfrm>
        </p:spPr>
        <p:txBody>
          <a:bodyPr/>
          <a:lstStyle/>
          <a:p>
            <a:r>
              <a:rPr lang="en-JP" sz="2800" dirty="0">
                <a:latin typeface="AkayaKanadaka" panose="02010502080401010103" pitchFamily="2" charset="77"/>
                <a:cs typeface="AkayaKanadaka" panose="02010502080401010103" pitchFamily="2" charset="77"/>
              </a:rPr>
              <a:t>Beyond the Youth(BTY)</a:t>
            </a:r>
          </a:p>
        </p:txBody>
      </p:sp>
      <p:sp>
        <p:nvSpPr>
          <p:cNvPr id="3" name="Text Placeholder 2">
            <a:extLst>
              <a:ext uri="{FF2B5EF4-FFF2-40B4-BE49-F238E27FC236}">
                <a16:creationId xmlns:a16="http://schemas.microsoft.com/office/drawing/2014/main" id="{C365D4C8-B17E-2CA9-A4CF-50423F817A6D}"/>
              </a:ext>
            </a:extLst>
          </p:cNvPr>
          <p:cNvSpPr>
            <a:spLocks noGrp="1"/>
          </p:cNvSpPr>
          <p:nvPr>
            <p:ph type="body" idx="1"/>
          </p:nvPr>
        </p:nvSpPr>
        <p:spPr>
          <a:xfrm>
            <a:off x="0" y="1580390"/>
            <a:ext cx="5563263" cy="3886994"/>
          </a:xfrm>
        </p:spPr>
        <p:txBody>
          <a:bodyPr/>
          <a:lstStyle/>
          <a:p>
            <a:r>
              <a:rPr lang="en-US" sz="1800" dirty="0">
                <a:latin typeface="AkayaKanadaka" panose="02010502080401010103" pitchFamily="2" charset="77"/>
                <a:cs typeface="AkayaKanadaka" panose="02010502080401010103" pitchFamily="2" charset="77"/>
              </a:rPr>
              <a:t>Beyond the Youth (BTY) is a flagship event of the Youth General Assembly. </a:t>
            </a:r>
          </a:p>
          <a:p>
            <a:r>
              <a:rPr lang="en-US" sz="1800" dirty="0">
                <a:latin typeface="AkayaKanadaka" panose="02010502080401010103" pitchFamily="2" charset="77"/>
                <a:cs typeface="AkayaKanadaka" panose="02010502080401010103" pitchFamily="2" charset="77"/>
              </a:rPr>
              <a:t>Every year (for last 8 years) - BTY provides a platform for the youth to present their ideas and policies to eradicate the socio-economic problems in the country. </a:t>
            </a:r>
          </a:p>
          <a:p>
            <a:r>
              <a:rPr lang="en-US" sz="1800" dirty="0">
                <a:latin typeface="AkayaKanadaka" panose="02010502080401010103" pitchFamily="2" charset="77"/>
                <a:cs typeface="AkayaKanadaka" panose="02010502080401010103" pitchFamily="2" charset="77"/>
              </a:rPr>
              <a:t>Climate change and peacebuilding have remained the most discussed topics in the country and therefore, we planned to introduce a new segment to BTY i.e., “Confluence 4 Peace”</a:t>
            </a:r>
          </a:p>
          <a:p>
            <a:endParaRPr lang="en-JP" sz="1800" dirty="0">
              <a:latin typeface="AkayaKanadaka" panose="02010502080401010103" pitchFamily="2" charset="77"/>
              <a:cs typeface="AkayaKanadaka" panose="02010502080401010103" pitchFamily="2" charset="77"/>
            </a:endParaRPr>
          </a:p>
        </p:txBody>
      </p:sp>
      <p:sp>
        <p:nvSpPr>
          <p:cNvPr id="4" name="Slide Number Placeholder 3">
            <a:extLst>
              <a:ext uri="{FF2B5EF4-FFF2-40B4-BE49-F238E27FC236}">
                <a16:creationId xmlns:a16="http://schemas.microsoft.com/office/drawing/2014/main" id="{56FB68D8-41DB-DDE1-16A8-689786E173BC}"/>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10</a:t>
            </a:fld>
            <a:endParaRPr lang="en"/>
          </a:p>
        </p:txBody>
      </p:sp>
      <p:pic>
        <p:nvPicPr>
          <p:cNvPr id="5" name="Picture 4" descr="Logo&#10;&#10;Description automatically generated">
            <a:extLst>
              <a:ext uri="{FF2B5EF4-FFF2-40B4-BE49-F238E27FC236}">
                <a16:creationId xmlns:a16="http://schemas.microsoft.com/office/drawing/2014/main" id="{C943F21B-B7B0-EBED-8DF6-3078DA8428FA}"/>
              </a:ext>
            </a:extLst>
          </p:cNvPr>
          <p:cNvPicPr>
            <a:picLocks noChangeAspect="1"/>
          </p:cNvPicPr>
          <p:nvPr/>
        </p:nvPicPr>
        <p:blipFill rotWithShape="1">
          <a:blip r:embed="rId2"/>
          <a:srcRect b="18503"/>
          <a:stretch/>
        </p:blipFill>
        <p:spPr>
          <a:xfrm>
            <a:off x="487424" y="475253"/>
            <a:ext cx="1191491" cy="971025"/>
          </a:xfrm>
          <a:prstGeom prst="rect">
            <a:avLst/>
          </a:prstGeom>
        </p:spPr>
      </p:pic>
      <p:pic>
        <p:nvPicPr>
          <p:cNvPr id="6" name="Picture 5">
            <a:extLst>
              <a:ext uri="{FF2B5EF4-FFF2-40B4-BE49-F238E27FC236}">
                <a16:creationId xmlns:a16="http://schemas.microsoft.com/office/drawing/2014/main" id="{A3FDA747-7134-F9FE-9E26-4E6CA4BB32EA}"/>
              </a:ext>
            </a:extLst>
          </p:cNvPr>
          <p:cNvPicPr>
            <a:picLocks noChangeAspect="1"/>
          </p:cNvPicPr>
          <p:nvPr/>
        </p:nvPicPr>
        <p:blipFill>
          <a:blip r:embed="rId3"/>
          <a:stretch>
            <a:fillRect/>
          </a:stretch>
        </p:blipFill>
        <p:spPr>
          <a:xfrm>
            <a:off x="5860532" y="1783273"/>
            <a:ext cx="2803071" cy="1701235"/>
          </a:xfrm>
          <a:prstGeom prst="rect">
            <a:avLst/>
          </a:prstGeom>
        </p:spPr>
      </p:pic>
      <p:pic>
        <p:nvPicPr>
          <p:cNvPr id="7" name="Picture 6">
            <a:extLst>
              <a:ext uri="{FF2B5EF4-FFF2-40B4-BE49-F238E27FC236}">
                <a16:creationId xmlns:a16="http://schemas.microsoft.com/office/drawing/2014/main" id="{A6F8D477-292F-ABF9-5B88-1A3D4F08163E}"/>
              </a:ext>
            </a:extLst>
          </p:cNvPr>
          <p:cNvPicPr>
            <a:picLocks noChangeAspect="1"/>
          </p:cNvPicPr>
          <p:nvPr/>
        </p:nvPicPr>
        <p:blipFill>
          <a:blip r:embed="rId4"/>
          <a:stretch>
            <a:fillRect/>
          </a:stretch>
        </p:blipFill>
        <p:spPr>
          <a:xfrm>
            <a:off x="5860531" y="3601280"/>
            <a:ext cx="2803071" cy="1414956"/>
          </a:xfrm>
          <a:prstGeom prst="rect">
            <a:avLst/>
          </a:prstGeom>
        </p:spPr>
      </p:pic>
      <p:pic>
        <p:nvPicPr>
          <p:cNvPr id="8" name="Picture 7">
            <a:extLst>
              <a:ext uri="{FF2B5EF4-FFF2-40B4-BE49-F238E27FC236}">
                <a16:creationId xmlns:a16="http://schemas.microsoft.com/office/drawing/2014/main" id="{E20B0C89-865F-48B5-0C27-2713E3DA4711}"/>
              </a:ext>
            </a:extLst>
          </p:cNvPr>
          <p:cNvPicPr>
            <a:picLocks noChangeAspect="1"/>
          </p:cNvPicPr>
          <p:nvPr/>
        </p:nvPicPr>
        <p:blipFill>
          <a:blip r:embed="rId5"/>
          <a:stretch>
            <a:fillRect/>
          </a:stretch>
        </p:blipFill>
        <p:spPr>
          <a:xfrm>
            <a:off x="5145618" y="334797"/>
            <a:ext cx="3815255" cy="1243895"/>
          </a:xfrm>
          <a:prstGeom prst="rect">
            <a:avLst/>
          </a:prstGeom>
        </p:spPr>
      </p:pic>
    </p:spTree>
    <p:extLst>
      <p:ext uri="{BB962C8B-B14F-4D97-AF65-F5344CB8AC3E}">
        <p14:creationId xmlns:p14="http://schemas.microsoft.com/office/powerpoint/2010/main" val="34341429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535382-C937-26C3-EBAF-A5ED3F9CFCB9}"/>
              </a:ext>
            </a:extLst>
          </p:cNvPr>
          <p:cNvSpPr>
            <a:spLocks noGrp="1"/>
          </p:cNvSpPr>
          <p:nvPr>
            <p:ph type="title"/>
          </p:nvPr>
        </p:nvSpPr>
        <p:spPr>
          <a:xfrm>
            <a:off x="1381250" y="896112"/>
            <a:ext cx="4908232" cy="435600"/>
          </a:xfrm>
        </p:spPr>
        <p:txBody>
          <a:bodyPr/>
          <a:lstStyle/>
          <a:p>
            <a:r>
              <a:rPr lang="en-JP" sz="2800" dirty="0">
                <a:latin typeface="AkayaKanadaka" panose="02010502080401010103" pitchFamily="2" charset="77"/>
                <a:cs typeface="AkayaKanadaka" panose="02010502080401010103" pitchFamily="2" charset="77"/>
              </a:rPr>
              <a:t>Rationale</a:t>
            </a:r>
          </a:p>
        </p:txBody>
      </p:sp>
      <p:sp>
        <p:nvSpPr>
          <p:cNvPr id="3" name="Text Placeholder 2">
            <a:extLst>
              <a:ext uri="{FF2B5EF4-FFF2-40B4-BE49-F238E27FC236}">
                <a16:creationId xmlns:a16="http://schemas.microsoft.com/office/drawing/2014/main" id="{C365D4C8-B17E-2CA9-A4CF-50423F817A6D}"/>
              </a:ext>
            </a:extLst>
          </p:cNvPr>
          <p:cNvSpPr>
            <a:spLocks noGrp="1"/>
          </p:cNvSpPr>
          <p:nvPr>
            <p:ph type="body" idx="1"/>
          </p:nvPr>
        </p:nvSpPr>
        <p:spPr>
          <a:xfrm>
            <a:off x="864415" y="1931704"/>
            <a:ext cx="6809700" cy="1880085"/>
          </a:xfrm>
        </p:spPr>
        <p:txBody>
          <a:bodyPr/>
          <a:lstStyle/>
          <a:p>
            <a:r>
              <a:rPr lang="en-JP" dirty="0">
                <a:latin typeface="AkayaKanadaka" panose="02010502080401010103" pitchFamily="2" charset="77"/>
                <a:cs typeface="AkayaKanadaka" panose="02010502080401010103" pitchFamily="2" charset="77"/>
              </a:rPr>
              <a:t>Focusing on Bigger Picture</a:t>
            </a:r>
          </a:p>
          <a:p>
            <a:r>
              <a:rPr lang="en-JP" dirty="0">
                <a:latin typeface="AkayaKanadaka" panose="02010502080401010103" pitchFamily="2" charset="77"/>
                <a:cs typeface="AkayaKanadaka" panose="02010502080401010103" pitchFamily="2" charset="77"/>
              </a:rPr>
              <a:t>Achieving the Objectives of the Proposed Project</a:t>
            </a:r>
          </a:p>
          <a:p>
            <a:r>
              <a:rPr lang="en-JP" dirty="0">
                <a:latin typeface="AkayaKanadaka" panose="02010502080401010103" pitchFamily="2" charset="77"/>
                <a:cs typeface="AkayaKanadaka" panose="02010502080401010103" pitchFamily="2" charset="77"/>
              </a:rPr>
              <a:t>Ensuring Sustainability</a:t>
            </a:r>
          </a:p>
          <a:p>
            <a:r>
              <a:rPr lang="en-JP" dirty="0">
                <a:latin typeface="AkayaKanadaka" panose="02010502080401010103" pitchFamily="2" charset="77"/>
                <a:cs typeface="AkayaKanadaka" panose="02010502080401010103" pitchFamily="2" charset="77"/>
              </a:rPr>
              <a:t>Making an Impact</a:t>
            </a:r>
          </a:p>
          <a:p>
            <a:endParaRPr lang="en-JP" dirty="0">
              <a:latin typeface="AkayaKanadaka" panose="02010502080401010103" pitchFamily="2" charset="77"/>
              <a:cs typeface="AkayaKanadaka" panose="02010502080401010103" pitchFamily="2" charset="77"/>
            </a:endParaRPr>
          </a:p>
        </p:txBody>
      </p:sp>
      <p:sp>
        <p:nvSpPr>
          <p:cNvPr id="4" name="Slide Number Placeholder 3">
            <a:extLst>
              <a:ext uri="{FF2B5EF4-FFF2-40B4-BE49-F238E27FC236}">
                <a16:creationId xmlns:a16="http://schemas.microsoft.com/office/drawing/2014/main" id="{56FB68D8-41DB-DDE1-16A8-689786E173BC}"/>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11</a:t>
            </a:fld>
            <a:endParaRPr lang="en"/>
          </a:p>
        </p:txBody>
      </p:sp>
      <p:pic>
        <p:nvPicPr>
          <p:cNvPr id="5" name="Picture 4" descr="Logo&#10;&#10;Description automatically generated">
            <a:extLst>
              <a:ext uri="{FF2B5EF4-FFF2-40B4-BE49-F238E27FC236}">
                <a16:creationId xmlns:a16="http://schemas.microsoft.com/office/drawing/2014/main" id="{C943F21B-B7B0-EBED-8DF6-3078DA8428FA}"/>
              </a:ext>
            </a:extLst>
          </p:cNvPr>
          <p:cNvPicPr>
            <a:picLocks noChangeAspect="1"/>
          </p:cNvPicPr>
          <p:nvPr/>
        </p:nvPicPr>
        <p:blipFill rotWithShape="1">
          <a:blip r:embed="rId2"/>
          <a:srcRect b="18503"/>
          <a:stretch/>
        </p:blipFill>
        <p:spPr>
          <a:xfrm>
            <a:off x="487424" y="475253"/>
            <a:ext cx="1191491" cy="971025"/>
          </a:xfrm>
          <a:prstGeom prst="rect">
            <a:avLst/>
          </a:prstGeom>
        </p:spPr>
      </p:pic>
      <p:sp>
        <p:nvSpPr>
          <p:cNvPr id="6" name="Text Placeholder 2">
            <a:extLst>
              <a:ext uri="{FF2B5EF4-FFF2-40B4-BE49-F238E27FC236}">
                <a16:creationId xmlns:a16="http://schemas.microsoft.com/office/drawing/2014/main" id="{5A72F7FC-60C3-8AD2-C940-B30DAE3F2F21}"/>
              </a:ext>
            </a:extLst>
          </p:cNvPr>
          <p:cNvSpPr txBox="1">
            <a:spLocks/>
          </p:cNvSpPr>
          <p:nvPr/>
        </p:nvSpPr>
        <p:spPr>
          <a:xfrm>
            <a:off x="1083168" y="4164797"/>
            <a:ext cx="7666693" cy="50345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81000" algn="l" rtl="0">
              <a:lnSpc>
                <a:spcPct val="100000"/>
              </a:lnSpc>
              <a:spcBef>
                <a:spcPts val="600"/>
              </a:spcBef>
              <a:spcAft>
                <a:spcPts val="0"/>
              </a:spcAft>
              <a:buClr>
                <a:srgbClr val="FFCD00"/>
              </a:buClr>
              <a:buSzPts val="2400"/>
              <a:buFont typeface="Quattrocento Sans"/>
              <a:buChar char="◉"/>
              <a:defRPr sz="2400" b="0" i="0" u="none" strike="noStrike" cap="none">
                <a:solidFill>
                  <a:schemeClr val="dk1"/>
                </a:solidFill>
                <a:latin typeface="Quattrocento Sans"/>
                <a:ea typeface="Quattrocento Sans"/>
                <a:cs typeface="Quattrocento Sans"/>
                <a:sym typeface="Quattrocento Sans"/>
              </a:defRPr>
            </a:lvl1pPr>
            <a:lvl2pPr marL="914400" marR="0" lvl="1" indent="-355600" algn="l" rtl="0">
              <a:lnSpc>
                <a:spcPct val="100000"/>
              </a:lnSpc>
              <a:spcBef>
                <a:spcPts val="0"/>
              </a:spcBef>
              <a:spcAft>
                <a:spcPts val="0"/>
              </a:spcAft>
              <a:buClr>
                <a:srgbClr val="FFCD00"/>
              </a:buClr>
              <a:buSzPts val="2000"/>
              <a:buFont typeface="Quattrocento Sans"/>
              <a:buChar char="○"/>
              <a:defRPr sz="2000" b="0" i="0" u="none" strike="noStrike" cap="none">
                <a:solidFill>
                  <a:schemeClr val="dk1"/>
                </a:solidFill>
                <a:latin typeface="Quattrocento Sans"/>
                <a:ea typeface="Quattrocento Sans"/>
                <a:cs typeface="Quattrocento Sans"/>
                <a:sym typeface="Quattrocento Sans"/>
              </a:defRPr>
            </a:lvl2pPr>
            <a:lvl3pPr marL="1371600" marR="0" lvl="2" indent="-355600" algn="l" rtl="0">
              <a:lnSpc>
                <a:spcPct val="100000"/>
              </a:lnSpc>
              <a:spcBef>
                <a:spcPts val="0"/>
              </a:spcBef>
              <a:spcAft>
                <a:spcPts val="0"/>
              </a:spcAft>
              <a:buClr>
                <a:srgbClr val="FFCD00"/>
              </a:buClr>
              <a:buSzPts val="2000"/>
              <a:buFont typeface="Quattrocento Sans"/>
              <a:buChar char="■"/>
              <a:defRPr sz="2000" b="0" i="0" u="none" strike="noStrike" cap="none">
                <a:solidFill>
                  <a:schemeClr val="dk1"/>
                </a:solidFill>
                <a:latin typeface="Quattrocento Sans"/>
                <a:ea typeface="Quattrocento Sans"/>
                <a:cs typeface="Quattrocento Sans"/>
                <a:sym typeface="Quattrocento Sans"/>
              </a:defRPr>
            </a:lvl3pPr>
            <a:lvl4pPr marL="1828800" marR="0" lvl="3" indent="-342900" algn="l" rtl="0">
              <a:lnSpc>
                <a:spcPct val="100000"/>
              </a:lnSpc>
              <a:spcBef>
                <a:spcPts val="0"/>
              </a:spcBef>
              <a:spcAft>
                <a:spcPts val="0"/>
              </a:spcAft>
              <a:buClr>
                <a:srgbClr val="FFCD00"/>
              </a:buClr>
              <a:buSzPts val="1800"/>
              <a:buFont typeface="Quattrocento Sans"/>
              <a:buChar char="●"/>
              <a:defRPr sz="1800" b="0" i="0" u="none" strike="noStrike" cap="none">
                <a:solidFill>
                  <a:schemeClr val="dk1"/>
                </a:solidFill>
                <a:latin typeface="Quattrocento Sans"/>
                <a:ea typeface="Quattrocento Sans"/>
                <a:cs typeface="Quattrocento Sans"/>
                <a:sym typeface="Quattrocento Sans"/>
              </a:defRPr>
            </a:lvl4pPr>
            <a:lvl5pPr marL="2286000" marR="0" lvl="4" indent="-342900" algn="l" rtl="0">
              <a:lnSpc>
                <a:spcPct val="100000"/>
              </a:lnSpc>
              <a:spcBef>
                <a:spcPts val="0"/>
              </a:spcBef>
              <a:spcAft>
                <a:spcPts val="0"/>
              </a:spcAft>
              <a:buClr>
                <a:srgbClr val="FFCD00"/>
              </a:buClr>
              <a:buSzPts val="1800"/>
              <a:buFont typeface="Quattrocento Sans"/>
              <a:buChar char="○"/>
              <a:defRPr sz="1800" b="0" i="0" u="none" strike="noStrike" cap="none">
                <a:solidFill>
                  <a:schemeClr val="dk1"/>
                </a:solidFill>
                <a:latin typeface="Quattrocento Sans"/>
                <a:ea typeface="Quattrocento Sans"/>
                <a:cs typeface="Quattrocento Sans"/>
                <a:sym typeface="Quattrocento Sans"/>
              </a:defRPr>
            </a:lvl5pPr>
            <a:lvl6pPr marL="2743200" marR="0" lvl="5" indent="-342900" algn="l" rtl="0">
              <a:lnSpc>
                <a:spcPct val="100000"/>
              </a:lnSpc>
              <a:spcBef>
                <a:spcPts val="0"/>
              </a:spcBef>
              <a:spcAft>
                <a:spcPts val="0"/>
              </a:spcAft>
              <a:buClr>
                <a:srgbClr val="FFCD00"/>
              </a:buClr>
              <a:buSzPts val="1800"/>
              <a:buFont typeface="Quattrocento Sans"/>
              <a:buChar char="■"/>
              <a:defRPr sz="1800" b="0" i="0" u="none" strike="noStrike" cap="none">
                <a:solidFill>
                  <a:schemeClr val="dk1"/>
                </a:solidFill>
                <a:latin typeface="Quattrocento Sans"/>
                <a:ea typeface="Quattrocento Sans"/>
                <a:cs typeface="Quattrocento Sans"/>
                <a:sym typeface="Quattrocento Sans"/>
              </a:defRPr>
            </a:lvl6pPr>
            <a:lvl7pPr marL="3200400" marR="0" lvl="6" indent="-342900" algn="l" rtl="0">
              <a:lnSpc>
                <a:spcPct val="100000"/>
              </a:lnSpc>
              <a:spcBef>
                <a:spcPts val="0"/>
              </a:spcBef>
              <a:spcAft>
                <a:spcPts val="0"/>
              </a:spcAft>
              <a:buClr>
                <a:srgbClr val="FFCD00"/>
              </a:buClr>
              <a:buSzPts val="1800"/>
              <a:buFont typeface="Quattrocento Sans"/>
              <a:buChar char="●"/>
              <a:defRPr sz="1800" b="0" i="0" u="none" strike="noStrike" cap="none">
                <a:solidFill>
                  <a:schemeClr val="dk1"/>
                </a:solidFill>
                <a:latin typeface="Quattrocento Sans"/>
                <a:ea typeface="Quattrocento Sans"/>
                <a:cs typeface="Quattrocento Sans"/>
                <a:sym typeface="Quattrocento Sans"/>
              </a:defRPr>
            </a:lvl7pPr>
            <a:lvl8pPr marL="3657600" marR="0" lvl="7" indent="-342900" algn="l" rtl="0">
              <a:lnSpc>
                <a:spcPct val="100000"/>
              </a:lnSpc>
              <a:spcBef>
                <a:spcPts val="0"/>
              </a:spcBef>
              <a:spcAft>
                <a:spcPts val="0"/>
              </a:spcAft>
              <a:buClr>
                <a:srgbClr val="FFCD00"/>
              </a:buClr>
              <a:buSzPts val="1800"/>
              <a:buFont typeface="Quattrocento Sans"/>
              <a:buChar char="○"/>
              <a:defRPr sz="1800" b="0" i="0" u="none" strike="noStrike" cap="none">
                <a:solidFill>
                  <a:schemeClr val="dk1"/>
                </a:solidFill>
                <a:latin typeface="Quattrocento Sans"/>
                <a:ea typeface="Quattrocento Sans"/>
                <a:cs typeface="Quattrocento Sans"/>
                <a:sym typeface="Quattrocento Sans"/>
              </a:defRPr>
            </a:lvl8pPr>
            <a:lvl9pPr marL="4114800" marR="0" lvl="8" indent="-342900" algn="l" rtl="0">
              <a:lnSpc>
                <a:spcPct val="100000"/>
              </a:lnSpc>
              <a:spcBef>
                <a:spcPts val="0"/>
              </a:spcBef>
              <a:spcAft>
                <a:spcPts val="0"/>
              </a:spcAft>
              <a:buClr>
                <a:srgbClr val="FFCD00"/>
              </a:buClr>
              <a:buSzPts val="1800"/>
              <a:buFont typeface="Quattrocento Sans"/>
              <a:buChar char="■"/>
              <a:defRPr sz="1800" b="0" i="0" u="none" strike="noStrike" cap="none">
                <a:solidFill>
                  <a:schemeClr val="dk1"/>
                </a:solidFill>
                <a:latin typeface="Quattrocento Sans"/>
                <a:ea typeface="Quattrocento Sans"/>
                <a:cs typeface="Quattrocento Sans"/>
                <a:sym typeface="Quattrocento Sans"/>
              </a:defRPr>
            </a:lvl9pPr>
          </a:lstStyle>
          <a:p>
            <a:pPr marL="76200" indent="0">
              <a:buNone/>
            </a:pPr>
            <a:r>
              <a:rPr lang="en-JP" sz="2800" dirty="0">
                <a:solidFill>
                  <a:srgbClr val="C00000"/>
                </a:solidFill>
                <a:latin typeface="AkayaKanadaka" panose="02010502080401010103" pitchFamily="2" charset="77"/>
                <a:cs typeface="AkayaKanadaka" panose="02010502080401010103" pitchFamily="2" charset="77"/>
              </a:rPr>
              <a:t>Confluence 4 Peace – 2nd &amp; 3rd December, 2023</a:t>
            </a:r>
          </a:p>
        </p:txBody>
      </p:sp>
    </p:spTree>
    <p:extLst>
      <p:ext uri="{BB962C8B-B14F-4D97-AF65-F5344CB8AC3E}">
        <p14:creationId xmlns:p14="http://schemas.microsoft.com/office/powerpoint/2010/main" val="37364846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535382-C937-26C3-EBAF-A5ED3F9CFCB9}"/>
              </a:ext>
            </a:extLst>
          </p:cNvPr>
          <p:cNvSpPr>
            <a:spLocks noGrp="1"/>
          </p:cNvSpPr>
          <p:nvPr>
            <p:ph type="title"/>
          </p:nvPr>
        </p:nvSpPr>
        <p:spPr>
          <a:xfrm>
            <a:off x="1381250" y="896112"/>
            <a:ext cx="4908232" cy="435600"/>
          </a:xfrm>
        </p:spPr>
        <p:txBody>
          <a:bodyPr/>
          <a:lstStyle/>
          <a:p>
            <a:r>
              <a:rPr lang="en-JP" sz="2800" dirty="0">
                <a:latin typeface="AkayaKanadaka" panose="02010502080401010103" pitchFamily="2" charset="77"/>
                <a:cs typeface="AkayaKanadaka" panose="02010502080401010103" pitchFamily="2" charset="77"/>
              </a:rPr>
              <a:t>Toolkit </a:t>
            </a:r>
          </a:p>
        </p:txBody>
      </p:sp>
      <p:sp>
        <p:nvSpPr>
          <p:cNvPr id="3" name="Text Placeholder 2">
            <a:extLst>
              <a:ext uri="{FF2B5EF4-FFF2-40B4-BE49-F238E27FC236}">
                <a16:creationId xmlns:a16="http://schemas.microsoft.com/office/drawing/2014/main" id="{C365D4C8-B17E-2CA9-A4CF-50423F817A6D}"/>
              </a:ext>
            </a:extLst>
          </p:cNvPr>
          <p:cNvSpPr>
            <a:spLocks noGrp="1"/>
          </p:cNvSpPr>
          <p:nvPr>
            <p:ph type="body" idx="1"/>
          </p:nvPr>
        </p:nvSpPr>
        <p:spPr>
          <a:xfrm>
            <a:off x="0" y="1752571"/>
            <a:ext cx="5858966" cy="3050081"/>
          </a:xfrm>
        </p:spPr>
        <p:txBody>
          <a:bodyPr/>
          <a:lstStyle/>
          <a:p>
            <a:r>
              <a:rPr lang="en-US" dirty="0">
                <a:latin typeface="AkayaKanadaka" panose="02010502080401010103" pitchFamily="2" charset="77"/>
                <a:cs typeface="AkayaKanadaka" panose="02010502080401010103" pitchFamily="2" charset="77"/>
              </a:rPr>
              <a:t>Prepared in consultation with young people, who are the engaged members of Youth General Assembly. </a:t>
            </a:r>
          </a:p>
          <a:p>
            <a:r>
              <a:rPr lang="en-US" dirty="0">
                <a:latin typeface="AkayaKanadaka" panose="02010502080401010103" pitchFamily="2" charset="77"/>
                <a:cs typeface="AkayaKanadaka" panose="02010502080401010103" pitchFamily="2" charset="77"/>
              </a:rPr>
              <a:t>The purpose of the toolkit is not telling young people what to think, rather to think critically about the world around them! </a:t>
            </a:r>
            <a:endParaRPr lang="en-JP" dirty="0">
              <a:latin typeface="AkayaKanadaka" panose="02010502080401010103" pitchFamily="2" charset="77"/>
              <a:cs typeface="AkayaKanadaka" panose="02010502080401010103" pitchFamily="2" charset="77"/>
            </a:endParaRPr>
          </a:p>
        </p:txBody>
      </p:sp>
      <p:sp>
        <p:nvSpPr>
          <p:cNvPr id="4" name="Slide Number Placeholder 3">
            <a:extLst>
              <a:ext uri="{FF2B5EF4-FFF2-40B4-BE49-F238E27FC236}">
                <a16:creationId xmlns:a16="http://schemas.microsoft.com/office/drawing/2014/main" id="{56FB68D8-41DB-DDE1-16A8-689786E173BC}"/>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12</a:t>
            </a:fld>
            <a:endParaRPr lang="en"/>
          </a:p>
        </p:txBody>
      </p:sp>
      <p:pic>
        <p:nvPicPr>
          <p:cNvPr id="5" name="Picture 4" descr="Logo&#10;&#10;Description automatically generated">
            <a:extLst>
              <a:ext uri="{FF2B5EF4-FFF2-40B4-BE49-F238E27FC236}">
                <a16:creationId xmlns:a16="http://schemas.microsoft.com/office/drawing/2014/main" id="{C943F21B-B7B0-EBED-8DF6-3078DA8428FA}"/>
              </a:ext>
            </a:extLst>
          </p:cNvPr>
          <p:cNvPicPr>
            <a:picLocks noChangeAspect="1"/>
          </p:cNvPicPr>
          <p:nvPr/>
        </p:nvPicPr>
        <p:blipFill rotWithShape="1">
          <a:blip r:embed="rId2"/>
          <a:srcRect b="18503"/>
          <a:stretch/>
        </p:blipFill>
        <p:spPr>
          <a:xfrm>
            <a:off x="487424" y="475253"/>
            <a:ext cx="1191491" cy="971025"/>
          </a:xfrm>
          <a:prstGeom prst="rect">
            <a:avLst/>
          </a:prstGeom>
        </p:spPr>
      </p:pic>
      <p:pic>
        <p:nvPicPr>
          <p:cNvPr id="6" name="Picture 5">
            <a:extLst>
              <a:ext uri="{FF2B5EF4-FFF2-40B4-BE49-F238E27FC236}">
                <a16:creationId xmlns:a16="http://schemas.microsoft.com/office/drawing/2014/main" id="{CE0DCD9B-8BB5-BE0C-7090-223BFD479A3C}"/>
              </a:ext>
            </a:extLst>
          </p:cNvPr>
          <p:cNvPicPr>
            <a:picLocks noChangeAspect="1"/>
          </p:cNvPicPr>
          <p:nvPr/>
        </p:nvPicPr>
        <p:blipFill>
          <a:blip r:embed="rId3"/>
          <a:stretch>
            <a:fillRect/>
          </a:stretch>
        </p:blipFill>
        <p:spPr>
          <a:xfrm>
            <a:off x="6171579" y="1216907"/>
            <a:ext cx="2544764" cy="1639787"/>
          </a:xfrm>
          <a:prstGeom prst="rect">
            <a:avLst/>
          </a:prstGeom>
        </p:spPr>
      </p:pic>
      <p:pic>
        <p:nvPicPr>
          <p:cNvPr id="7" name="Picture 6">
            <a:extLst>
              <a:ext uri="{FF2B5EF4-FFF2-40B4-BE49-F238E27FC236}">
                <a16:creationId xmlns:a16="http://schemas.microsoft.com/office/drawing/2014/main" id="{4789896F-F39E-2CC1-A086-18E1E333CE4F}"/>
              </a:ext>
            </a:extLst>
          </p:cNvPr>
          <p:cNvPicPr>
            <a:picLocks noChangeAspect="1"/>
          </p:cNvPicPr>
          <p:nvPr/>
        </p:nvPicPr>
        <p:blipFill>
          <a:blip r:embed="rId4"/>
          <a:stretch>
            <a:fillRect/>
          </a:stretch>
        </p:blipFill>
        <p:spPr>
          <a:xfrm>
            <a:off x="6139801" y="3224869"/>
            <a:ext cx="2576542" cy="1554236"/>
          </a:xfrm>
          <a:prstGeom prst="rect">
            <a:avLst/>
          </a:prstGeom>
        </p:spPr>
      </p:pic>
      <p:sp>
        <p:nvSpPr>
          <p:cNvPr id="8" name="TextBox 7">
            <a:extLst>
              <a:ext uri="{FF2B5EF4-FFF2-40B4-BE49-F238E27FC236}">
                <a16:creationId xmlns:a16="http://schemas.microsoft.com/office/drawing/2014/main" id="{BE65B785-E5B6-C1A5-FB34-6DE675AE228C}"/>
              </a:ext>
            </a:extLst>
          </p:cNvPr>
          <p:cNvSpPr txBox="1"/>
          <p:nvPr/>
        </p:nvSpPr>
        <p:spPr>
          <a:xfrm>
            <a:off x="6744891" y="2869712"/>
            <a:ext cx="1398140" cy="307777"/>
          </a:xfrm>
          <a:prstGeom prst="rect">
            <a:avLst/>
          </a:prstGeom>
          <a:noFill/>
        </p:spPr>
        <p:txBody>
          <a:bodyPr wrap="none" rtlCol="0">
            <a:spAutoFit/>
          </a:bodyPr>
          <a:lstStyle/>
          <a:p>
            <a:r>
              <a:rPr lang="en-JP" dirty="0"/>
              <a:t>28th July, 2023</a:t>
            </a:r>
          </a:p>
        </p:txBody>
      </p:sp>
      <p:sp>
        <p:nvSpPr>
          <p:cNvPr id="9" name="TextBox 8">
            <a:extLst>
              <a:ext uri="{FF2B5EF4-FFF2-40B4-BE49-F238E27FC236}">
                <a16:creationId xmlns:a16="http://schemas.microsoft.com/office/drawing/2014/main" id="{6C18E6DA-C56A-7143-1DB4-4FF9B7B9EBB4}"/>
              </a:ext>
            </a:extLst>
          </p:cNvPr>
          <p:cNvSpPr txBox="1"/>
          <p:nvPr/>
        </p:nvSpPr>
        <p:spPr>
          <a:xfrm>
            <a:off x="6744891" y="4779105"/>
            <a:ext cx="1547218" cy="307777"/>
          </a:xfrm>
          <a:prstGeom prst="rect">
            <a:avLst/>
          </a:prstGeom>
          <a:noFill/>
        </p:spPr>
        <p:txBody>
          <a:bodyPr wrap="none" rtlCol="0">
            <a:spAutoFit/>
          </a:bodyPr>
          <a:lstStyle/>
          <a:p>
            <a:r>
              <a:rPr lang="en-JP" dirty="0"/>
              <a:t>3rd August, 2023</a:t>
            </a:r>
          </a:p>
        </p:txBody>
      </p:sp>
    </p:spTree>
    <p:extLst>
      <p:ext uri="{BB962C8B-B14F-4D97-AF65-F5344CB8AC3E}">
        <p14:creationId xmlns:p14="http://schemas.microsoft.com/office/powerpoint/2010/main" val="15833008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535382-C937-26C3-EBAF-A5ED3F9CFCB9}"/>
              </a:ext>
            </a:extLst>
          </p:cNvPr>
          <p:cNvSpPr>
            <a:spLocks noGrp="1"/>
          </p:cNvSpPr>
          <p:nvPr>
            <p:ph type="title"/>
          </p:nvPr>
        </p:nvSpPr>
        <p:spPr>
          <a:xfrm>
            <a:off x="1381250" y="896112"/>
            <a:ext cx="4908232" cy="435600"/>
          </a:xfrm>
        </p:spPr>
        <p:txBody>
          <a:bodyPr/>
          <a:lstStyle/>
          <a:p>
            <a:r>
              <a:rPr lang="en-JP" sz="2800" dirty="0">
                <a:latin typeface="AkayaKanadaka" panose="02010502080401010103" pitchFamily="2" charset="77"/>
                <a:cs typeface="AkayaKanadaka" panose="02010502080401010103" pitchFamily="2" charset="77"/>
              </a:rPr>
              <a:t>Toolkit</a:t>
            </a:r>
          </a:p>
        </p:txBody>
      </p:sp>
      <p:sp>
        <p:nvSpPr>
          <p:cNvPr id="3" name="Text Placeholder 2">
            <a:extLst>
              <a:ext uri="{FF2B5EF4-FFF2-40B4-BE49-F238E27FC236}">
                <a16:creationId xmlns:a16="http://schemas.microsoft.com/office/drawing/2014/main" id="{C365D4C8-B17E-2CA9-A4CF-50423F817A6D}"/>
              </a:ext>
            </a:extLst>
          </p:cNvPr>
          <p:cNvSpPr>
            <a:spLocks noGrp="1"/>
          </p:cNvSpPr>
          <p:nvPr>
            <p:ph type="body" idx="1"/>
          </p:nvPr>
        </p:nvSpPr>
        <p:spPr>
          <a:xfrm>
            <a:off x="195396" y="1467306"/>
            <a:ext cx="5858966" cy="3648485"/>
          </a:xfrm>
        </p:spPr>
        <p:txBody>
          <a:bodyPr/>
          <a:lstStyle/>
          <a:p>
            <a:r>
              <a:rPr lang="en-US" dirty="0">
                <a:latin typeface="AkayaKanadaka" panose="02010502080401010103" pitchFamily="2" charset="77"/>
                <a:cs typeface="AkayaKanadaka" panose="02010502080401010103" pitchFamily="2" charset="77"/>
              </a:rPr>
              <a:t>Key Aspects:</a:t>
            </a:r>
          </a:p>
          <a:p>
            <a:pPr lvl="1"/>
            <a:r>
              <a:rPr lang="en-US" dirty="0">
                <a:latin typeface="AkayaKanadaka" panose="02010502080401010103" pitchFamily="2" charset="77"/>
                <a:cs typeface="AkayaKanadaka" panose="02010502080401010103" pitchFamily="2" charset="77"/>
              </a:rPr>
              <a:t>Conflict is an inherent part of the human condition-how it is related to climate change</a:t>
            </a:r>
          </a:p>
          <a:p>
            <a:pPr marL="558800" lvl="1" indent="0">
              <a:buNone/>
            </a:pPr>
            <a:endParaRPr lang="en-US" dirty="0">
              <a:latin typeface="AkayaKanadaka" panose="02010502080401010103" pitchFamily="2" charset="77"/>
              <a:cs typeface="AkayaKanadaka" panose="02010502080401010103" pitchFamily="2" charset="77"/>
            </a:endParaRPr>
          </a:p>
          <a:p>
            <a:pPr lvl="1"/>
            <a:r>
              <a:rPr lang="en-US" dirty="0">
                <a:latin typeface="AkayaKanadaka" panose="02010502080401010103" pitchFamily="2" charset="77"/>
                <a:cs typeface="AkayaKanadaka" panose="02010502080401010103" pitchFamily="2" charset="77"/>
              </a:rPr>
              <a:t>Geographies susceptible to the climate induced conflicts and commonalities between them</a:t>
            </a:r>
          </a:p>
          <a:p>
            <a:pPr marL="558800" lvl="1" indent="0">
              <a:buNone/>
            </a:pPr>
            <a:endParaRPr lang="en-US" dirty="0">
              <a:latin typeface="AkayaKanadaka" panose="02010502080401010103" pitchFamily="2" charset="77"/>
              <a:cs typeface="AkayaKanadaka" panose="02010502080401010103" pitchFamily="2" charset="77"/>
            </a:endParaRPr>
          </a:p>
          <a:p>
            <a:pPr lvl="1"/>
            <a:r>
              <a:rPr lang="en-US" dirty="0">
                <a:latin typeface="AkayaKanadaka" panose="02010502080401010103" pitchFamily="2" charset="77"/>
                <a:cs typeface="AkayaKanadaka" panose="02010502080401010103" pitchFamily="2" charset="77"/>
              </a:rPr>
              <a:t>Leveraging the power of commonalities to deal with the climate induced conflicts – talking about the future</a:t>
            </a:r>
          </a:p>
          <a:p>
            <a:pPr lvl="1"/>
            <a:endParaRPr lang="en-JP" dirty="0">
              <a:latin typeface="AkayaKanadaka" panose="02010502080401010103" pitchFamily="2" charset="77"/>
              <a:cs typeface="AkayaKanadaka" panose="02010502080401010103" pitchFamily="2" charset="77"/>
            </a:endParaRPr>
          </a:p>
        </p:txBody>
      </p:sp>
      <p:sp>
        <p:nvSpPr>
          <p:cNvPr id="4" name="Slide Number Placeholder 3">
            <a:extLst>
              <a:ext uri="{FF2B5EF4-FFF2-40B4-BE49-F238E27FC236}">
                <a16:creationId xmlns:a16="http://schemas.microsoft.com/office/drawing/2014/main" id="{56FB68D8-41DB-DDE1-16A8-689786E173BC}"/>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13</a:t>
            </a:fld>
            <a:endParaRPr lang="en"/>
          </a:p>
        </p:txBody>
      </p:sp>
      <p:pic>
        <p:nvPicPr>
          <p:cNvPr id="5" name="Picture 4" descr="Logo&#10;&#10;Description automatically generated">
            <a:extLst>
              <a:ext uri="{FF2B5EF4-FFF2-40B4-BE49-F238E27FC236}">
                <a16:creationId xmlns:a16="http://schemas.microsoft.com/office/drawing/2014/main" id="{C943F21B-B7B0-EBED-8DF6-3078DA8428FA}"/>
              </a:ext>
            </a:extLst>
          </p:cNvPr>
          <p:cNvPicPr>
            <a:picLocks noChangeAspect="1"/>
          </p:cNvPicPr>
          <p:nvPr/>
        </p:nvPicPr>
        <p:blipFill rotWithShape="1">
          <a:blip r:embed="rId2"/>
          <a:srcRect b="18503"/>
          <a:stretch/>
        </p:blipFill>
        <p:spPr>
          <a:xfrm>
            <a:off x="487424" y="475253"/>
            <a:ext cx="1191491" cy="971025"/>
          </a:xfrm>
          <a:prstGeom prst="rect">
            <a:avLst/>
          </a:prstGeom>
        </p:spPr>
      </p:pic>
      <p:pic>
        <p:nvPicPr>
          <p:cNvPr id="6" name="Picture 5">
            <a:extLst>
              <a:ext uri="{FF2B5EF4-FFF2-40B4-BE49-F238E27FC236}">
                <a16:creationId xmlns:a16="http://schemas.microsoft.com/office/drawing/2014/main" id="{89D8B9B8-01DF-4A2F-3E7C-1E72C3131FCA}"/>
              </a:ext>
            </a:extLst>
          </p:cNvPr>
          <p:cNvPicPr>
            <a:picLocks noChangeAspect="1"/>
          </p:cNvPicPr>
          <p:nvPr/>
        </p:nvPicPr>
        <p:blipFill>
          <a:blip r:embed="rId3"/>
          <a:stretch>
            <a:fillRect/>
          </a:stretch>
        </p:blipFill>
        <p:spPr>
          <a:xfrm>
            <a:off x="6240714" y="1491422"/>
            <a:ext cx="2707890" cy="3092400"/>
          </a:xfrm>
          <a:prstGeom prst="rect">
            <a:avLst/>
          </a:prstGeom>
          <a:ln>
            <a:solidFill>
              <a:schemeClr val="tx1">
                <a:lumMod val="95000"/>
                <a:lumOff val="5000"/>
              </a:schemeClr>
            </a:solidFill>
          </a:ln>
        </p:spPr>
      </p:pic>
    </p:spTree>
    <p:extLst>
      <p:ext uri="{BB962C8B-B14F-4D97-AF65-F5344CB8AC3E}">
        <p14:creationId xmlns:p14="http://schemas.microsoft.com/office/powerpoint/2010/main" val="4581824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535382-C937-26C3-EBAF-A5ED3F9CFCB9}"/>
              </a:ext>
            </a:extLst>
          </p:cNvPr>
          <p:cNvSpPr>
            <a:spLocks noGrp="1"/>
          </p:cNvSpPr>
          <p:nvPr>
            <p:ph type="title"/>
          </p:nvPr>
        </p:nvSpPr>
        <p:spPr>
          <a:xfrm>
            <a:off x="1442210" y="896112"/>
            <a:ext cx="4908232" cy="435600"/>
          </a:xfrm>
        </p:spPr>
        <p:txBody>
          <a:bodyPr/>
          <a:lstStyle/>
          <a:p>
            <a:r>
              <a:rPr lang="en-JP" sz="2800" dirty="0">
                <a:latin typeface="AkayaKanadaka" panose="02010502080401010103" pitchFamily="2" charset="77"/>
                <a:cs typeface="AkayaKanadaka" panose="02010502080401010103" pitchFamily="2" charset="77"/>
              </a:rPr>
              <a:t>Website</a:t>
            </a:r>
          </a:p>
        </p:txBody>
      </p:sp>
      <p:sp>
        <p:nvSpPr>
          <p:cNvPr id="4" name="Slide Number Placeholder 3">
            <a:extLst>
              <a:ext uri="{FF2B5EF4-FFF2-40B4-BE49-F238E27FC236}">
                <a16:creationId xmlns:a16="http://schemas.microsoft.com/office/drawing/2014/main" id="{56FB68D8-41DB-DDE1-16A8-689786E173BC}"/>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14</a:t>
            </a:fld>
            <a:endParaRPr lang="en"/>
          </a:p>
        </p:txBody>
      </p:sp>
      <p:pic>
        <p:nvPicPr>
          <p:cNvPr id="5" name="Picture 4" descr="Logo&#10;&#10;Description automatically generated">
            <a:extLst>
              <a:ext uri="{FF2B5EF4-FFF2-40B4-BE49-F238E27FC236}">
                <a16:creationId xmlns:a16="http://schemas.microsoft.com/office/drawing/2014/main" id="{C943F21B-B7B0-EBED-8DF6-3078DA8428FA}"/>
              </a:ext>
            </a:extLst>
          </p:cNvPr>
          <p:cNvPicPr>
            <a:picLocks noChangeAspect="1"/>
          </p:cNvPicPr>
          <p:nvPr/>
        </p:nvPicPr>
        <p:blipFill rotWithShape="1">
          <a:blip r:embed="rId2"/>
          <a:srcRect b="18503"/>
          <a:stretch/>
        </p:blipFill>
        <p:spPr>
          <a:xfrm>
            <a:off x="487424" y="475253"/>
            <a:ext cx="1191491" cy="971025"/>
          </a:xfrm>
          <a:prstGeom prst="rect">
            <a:avLst/>
          </a:prstGeom>
        </p:spPr>
      </p:pic>
      <p:pic>
        <p:nvPicPr>
          <p:cNvPr id="8" name="Picture 7">
            <a:extLst>
              <a:ext uri="{FF2B5EF4-FFF2-40B4-BE49-F238E27FC236}">
                <a16:creationId xmlns:a16="http://schemas.microsoft.com/office/drawing/2014/main" id="{27018D86-7246-9EF7-12CD-320CE19FF806}"/>
              </a:ext>
            </a:extLst>
          </p:cNvPr>
          <p:cNvPicPr>
            <a:picLocks noChangeAspect="1"/>
          </p:cNvPicPr>
          <p:nvPr/>
        </p:nvPicPr>
        <p:blipFill>
          <a:blip r:embed="rId3"/>
          <a:stretch>
            <a:fillRect/>
          </a:stretch>
        </p:blipFill>
        <p:spPr>
          <a:xfrm>
            <a:off x="649224" y="1620047"/>
            <a:ext cx="5446776" cy="2888827"/>
          </a:xfrm>
          <a:prstGeom prst="rect">
            <a:avLst/>
          </a:prstGeom>
        </p:spPr>
      </p:pic>
      <p:pic>
        <p:nvPicPr>
          <p:cNvPr id="9" name="Picture 8">
            <a:extLst>
              <a:ext uri="{FF2B5EF4-FFF2-40B4-BE49-F238E27FC236}">
                <a16:creationId xmlns:a16="http://schemas.microsoft.com/office/drawing/2014/main" id="{F6352B93-ED81-7DEF-045D-D97975F0BC97}"/>
              </a:ext>
            </a:extLst>
          </p:cNvPr>
          <p:cNvPicPr>
            <a:picLocks noChangeAspect="1"/>
          </p:cNvPicPr>
          <p:nvPr/>
        </p:nvPicPr>
        <p:blipFill>
          <a:blip r:embed="rId4"/>
          <a:stretch>
            <a:fillRect/>
          </a:stretch>
        </p:blipFill>
        <p:spPr>
          <a:xfrm>
            <a:off x="6532468" y="1212258"/>
            <a:ext cx="1962308" cy="1128606"/>
          </a:xfrm>
          <a:prstGeom prst="rect">
            <a:avLst/>
          </a:prstGeom>
        </p:spPr>
      </p:pic>
      <p:pic>
        <p:nvPicPr>
          <p:cNvPr id="11" name="Picture 10">
            <a:extLst>
              <a:ext uri="{FF2B5EF4-FFF2-40B4-BE49-F238E27FC236}">
                <a16:creationId xmlns:a16="http://schemas.microsoft.com/office/drawing/2014/main" id="{09765F00-EC94-D980-5888-714FE5292C9A}"/>
              </a:ext>
            </a:extLst>
          </p:cNvPr>
          <p:cNvPicPr>
            <a:picLocks noChangeAspect="1"/>
          </p:cNvPicPr>
          <p:nvPr/>
        </p:nvPicPr>
        <p:blipFill>
          <a:blip r:embed="rId5"/>
          <a:stretch>
            <a:fillRect/>
          </a:stretch>
        </p:blipFill>
        <p:spPr>
          <a:xfrm>
            <a:off x="6532468" y="2375951"/>
            <a:ext cx="2008531" cy="952465"/>
          </a:xfrm>
          <a:prstGeom prst="rect">
            <a:avLst/>
          </a:prstGeom>
        </p:spPr>
      </p:pic>
      <p:pic>
        <p:nvPicPr>
          <p:cNvPr id="12" name="Picture 11">
            <a:extLst>
              <a:ext uri="{FF2B5EF4-FFF2-40B4-BE49-F238E27FC236}">
                <a16:creationId xmlns:a16="http://schemas.microsoft.com/office/drawing/2014/main" id="{44AA2733-8864-2C46-2A76-7F5CA082AB64}"/>
              </a:ext>
            </a:extLst>
          </p:cNvPr>
          <p:cNvPicPr>
            <a:picLocks noChangeAspect="1"/>
          </p:cNvPicPr>
          <p:nvPr/>
        </p:nvPicPr>
        <p:blipFill>
          <a:blip r:embed="rId6"/>
          <a:stretch>
            <a:fillRect/>
          </a:stretch>
        </p:blipFill>
        <p:spPr>
          <a:xfrm>
            <a:off x="6532468" y="3441239"/>
            <a:ext cx="2008531" cy="1015549"/>
          </a:xfrm>
          <a:prstGeom prst="rect">
            <a:avLst/>
          </a:prstGeom>
        </p:spPr>
      </p:pic>
      <p:sp>
        <p:nvSpPr>
          <p:cNvPr id="14" name="TextBox 13">
            <a:extLst>
              <a:ext uri="{FF2B5EF4-FFF2-40B4-BE49-F238E27FC236}">
                <a16:creationId xmlns:a16="http://schemas.microsoft.com/office/drawing/2014/main" id="{F9A2EF73-64E7-4763-5861-E12ACF7F58A2}"/>
              </a:ext>
            </a:extLst>
          </p:cNvPr>
          <p:cNvSpPr txBox="1"/>
          <p:nvPr/>
        </p:nvSpPr>
        <p:spPr>
          <a:xfrm>
            <a:off x="752856" y="4748362"/>
            <a:ext cx="5891784" cy="369332"/>
          </a:xfrm>
          <a:prstGeom prst="rect">
            <a:avLst/>
          </a:prstGeom>
          <a:noFill/>
        </p:spPr>
        <p:txBody>
          <a:bodyPr wrap="square">
            <a:spAutoFit/>
          </a:bodyPr>
          <a:lstStyle/>
          <a:p>
            <a:r>
              <a:rPr lang="en-JP" sz="1800" b="1" dirty="0">
                <a:solidFill>
                  <a:srgbClr val="0070C0"/>
                </a:solidFill>
                <a:hlinkClick r:id="rId7">
                  <a:extLst>
                    <a:ext uri="{A12FA001-AC4F-418D-AE19-62706E023703}">
                      <ahyp:hlinkClr xmlns:ahyp="http://schemas.microsoft.com/office/drawing/2018/hyperlinkcolor" val="tx"/>
                    </a:ext>
                  </a:extLst>
                </a:hlinkClick>
              </a:rPr>
              <a:t>https://ygapakistan.org/confluence-4-peace</a:t>
            </a:r>
            <a:r>
              <a:rPr lang="en-JP" sz="1800" b="1" dirty="0">
                <a:solidFill>
                  <a:srgbClr val="0070C0"/>
                </a:solidFill>
              </a:rPr>
              <a:t> </a:t>
            </a:r>
          </a:p>
        </p:txBody>
      </p:sp>
    </p:spTree>
    <p:extLst>
      <p:ext uri="{BB962C8B-B14F-4D97-AF65-F5344CB8AC3E}">
        <p14:creationId xmlns:p14="http://schemas.microsoft.com/office/powerpoint/2010/main" val="278412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535382-C937-26C3-EBAF-A5ED3F9CFCB9}"/>
              </a:ext>
            </a:extLst>
          </p:cNvPr>
          <p:cNvSpPr>
            <a:spLocks noGrp="1"/>
          </p:cNvSpPr>
          <p:nvPr>
            <p:ph type="title"/>
          </p:nvPr>
        </p:nvSpPr>
        <p:spPr>
          <a:xfrm>
            <a:off x="1381250" y="896112"/>
            <a:ext cx="4908232" cy="435600"/>
          </a:xfrm>
        </p:spPr>
        <p:txBody>
          <a:bodyPr/>
          <a:lstStyle/>
          <a:p>
            <a:r>
              <a:rPr lang="en-JP" sz="2800" dirty="0">
                <a:latin typeface="AkayaKanadaka" panose="02010502080401010103" pitchFamily="2" charset="77"/>
                <a:cs typeface="AkayaKanadaka" panose="02010502080401010103" pitchFamily="2" charset="77"/>
              </a:rPr>
              <a:t>Implementation Mechanism</a:t>
            </a:r>
          </a:p>
        </p:txBody>
      </p:sp>
      <p:sp>
        <p:nvSpPr>
          <p:cNvPr id="4" name="Slide Number Placeholder 3">
            <a:extLst>
              <a:ext uri="{FF2B5EF4-FFF2-40B4-BE49-F238E27FC236}">
                <a16:creationId xmlns:a16="http://schemas.microsoft.com/office/drawing/2014/main" id="{56FB68D8-41DB-DDE1-16A8-689786E173BC}"/>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15</a:t>
            </a:fld>
            <a:endParaRPr lang="en"/>
          </a:p>
        </p:txBody>
      </p:sp>
      <p:pic>
        <p:nvPicPr>
          <p:cNvPr id="5" name="Picture 4" descr="Logo&#10;&#10;Description automatically generated">
            <a:extLst>
              <a:ext uri="{FF2B5EF4-FFF2-40B4-BE49-F238E27FC236}">
                <a16:creationId xmlns:a16="http://schemas.microsoft.com/office/drawing/2014/main" id="{C943F21B-B7B0-EBED-8DF6-3078DA8428FA}"/>
              </a:ext>
            </a:extLst>
          </p:cNvPr>
          <p:cNvPicPr>
            <a:picLocks noChangeAspect="1"/>
          </p:cNvPicPr>
          <p:nvPr/>
        </p:nvPicPr>
        <p:blipFill rotWithShape="1">
          <a:blip r:embed="rId2"/>
          <a:srcRect b="18503"/>
          <a:stretch/>
        </p:blipFill>
        <p:spPr>
          <a:xfrm>
            <a:off x="487424" y="475253"/>
            <a:ext cx="1191491" cy="971025"/>
          </a:xfrm>
          <a:prstGeom prst="rect">
            <a:avLst/>
          </a:prstGeom>
        </p:spPr>
      </p:pic>
      <p:pic>
        <p:nvPicPr>
          <p:cNvPr id="6" name="Picture 2" descr="Businessperson Meeting Clip Art Transprent Png - Team Work Png - 2100x2100  PNG Download - PNGkit">
            <a:extLst>
              <a:ext uri="{FF2B5EF4-FFF2-40B4-BE49-F238E27FC236}">
                <a16:creationId xmlns:a16="http://schemas.microsoft.com/office/drawing/2014/main" id="{1D0A52AB-0453-CCBE-DF50-7EE20133780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675" y="3314622"/>
            <a:ext cx="1825300" cy="1182085"/>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3C2B4A01-CF4F-B0F3-656D-FAE19F07A26E}"/>
              </a:ext>
            </a:extLst>
          </p:cNvPr>
          <p:cNvSpPr txBox="1"/>
          <p:nvPr/>
        </p:nvSpPr>
        <p:spPr>
          <a:xfrm>
            <a:off x="151530" y="4500968"/>
            <a:ext cx="1636442" cy="261610"/>
          </a:xfrm>
          <a:prstGeom prst="rect">
            <a:avLst/>
          </a:prstGeom>
          <a:noFill/>
        </p:spPr>
        <p:txBody>
          <a:bodyPr wrap="square" rtlCol="0">
            <a:spAutoFit/>
          </a:bodyPr>
          <a:lstStyle/>
          <a:p>
            <a:r>
              <a:rPr lang="en-JP" sz="1100" b="1" dirty="0"/>
              <a:t>Local Partner/Team</a:t>
            </a:r>
          </a:p>
        </p:txBody>
      </p:sp>
      <p:sp>
        <p:nvSpPr>
          <p:cNvPr id="8" name="Notched Right Arrow 7">
            <a:extLst>
              <a:ext uri="{FF2B5EF4-FFF2-40B4-BE49-F238E27FC236}">
                <a16:creationId xmlns:a16="http://schemas.microsoft.com/office/drawing/2014/main" id="{64C20136-27E2-8BCA-0F2B-D48EB2769BF2}"/>
              </a:ext>
            </a:extLst>
          </p:cNvPr>
          <p:cNvSpPr/>
          <p:nvPr/>
        </p:nvSpPr>
        <p:spPr>
          <a:xfrm rot="20313278">
            <a:off x="2037032" y="3284762"/>
            <a:ext cx="1080862" cy="258764"/>
          </a:xfrm>
          <a:prstGeom prst="notch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JP"/>
          </a:p>
        </p:txBody>
      </p:sp>
      <p:sp>
        <p:nvSpPr>
          <p:cNvPr id="9" name="TextBox 8">
            <a:extLst>
              <a:ext uri="{FF2B5EF4-FFF2-40B4-BE49-F238E27FC236}">
                <a16:creationId xmlns:a16="http://schemas.microsoft.com/office/drawing/2014/main" id="{CA0F9148-746F-6D10-BA65-2B111EF098A5}"/>
              </a:ext>
            </a:extLst>
          </p:cNvPr>
          <p:cNvSpPr txBox="1"/>
          <p:nvPr/>
        </p:nvSpPr>
        <p:spPr>
          <a:xfrm rot="20194273">
            <a:off x="1825495" y="2989390"/>
            <a:ext cx="1344390" cy="261610"/>
          </a:xfrm>
          <a:prstGeom prst="rect">
            <a:avLst/>
          </a:prstGeom>
          <a:noFill/>
        </p:spPr>
        <p:txBody>
          <a:bodyPr wrap="square" rtlCol="0">
            <a:spAutoFit/>
          </a:bodyPr>
          <a:lstStyle/>
          <a:p>
            <a:r>
              <a:rPr lang="en-JP" sz="1100" b="1" dirty="0">
                <a:solidFill>
                  <a:srgbClr val="C00000"/>
                </a:solidFill>
              </a:rPr>
              <a:t>Recruit &amp; Train</a:t>
            </a:r>
          </a:p>
        </p:txBody>
      </p:sp>
      <p:pic>
        <p:nvPicPr>
          <p:cNvPr id="10" name="Picture 4" descr="together we are stronger - Clip Art Library">
            <a:extLst>
              <a:ext uri="{FF2B5EF4-FFF2-40B4-BE49-F238E27FC236}">
                <a16:creationId xmlns:a16="http://schemas.microsoft.com/office/drawing/2014/main" id="{11181C2E-9BD2-FB76-9DE3-4BB54C24AF3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54987" y="1528473"/>
            <a:ext cx="1785574" cy="1785574"/>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1E7E1B6F-3E54-07FC-A46A-14B21FB889FD}"/>
              </a:ext>
            </a:extLst>
          </p:cNvPr>
          <p:cNvSpPr txBox="1"/>
          <p:nvPr/>
        </p:nvSpPr>
        <p:spPr>
          <a:xfrm>
            <a:off x="3473707" y="3253123"/>
            <a:ext cx="1251550" cy="261610"/>
          </a:xfrm>
          <a:prstGeom prst="rect">
            <a:avLst/>
          </a:prstGeom>
          <a:noFill/>
        </p:spPr>
        <p:txBody>
          <a:bodyPr wrap="square" rtlCol="0">
            <a:spAutoFit/>
          </a:bodyPr>
          <a:lstStyle/>
          <a:p>
            <a:r>
              <a:rPr lang="en-JP" sz="1100" b="1" dirty="0"/>
              <a:t>Youth Leaders</a:t>
            </a:r>
          </a:p>
        </p:txBody>
      </p:sp>
      <p:pic>
        <p:nvPicPr>
          <p:cNvPr id="16" name="Picture 6" descr="43 Stakeholder Engagement ideas | corporate social responsibility, social  responsibility, sustainability">
            <a:extLst>
              <a:ext uri="{FF2B5EF4-FFF2-40B4-BE49-F238E27FC236}">
                <a16:creationId xmlns:a16="http://schemas.microsoft.com/office/drawing/2014/main" id="{3841D7E3-A98D-3818-0093-183377AFA1C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291237" y="1308214"/>
            <a:ext cx="1365339" cy="1365339"/>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2" descr="Call for projects: LOCAL PEACE CAMPS - News">
            <a:extLst>
              <a:ext uri="{FF2B5EF4-FFF2-40B4-BE49-F238E27FC236}">
                <a16:creationId xmlns:a16="http://schemas.microsoft.com/office/drawing/2014/main" id="{03F6A5C9-CBA9-4F5D-E994-272F8374271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410991" y="3179557"/>
            <a:ext cx="2583312" cy="1452216"/>
          </a:xfrm>
          <a:prstGeom prst="rect">
            <a:avLst/>
          </a:prstGeom>
          <a:noFill/>
          <a:extLst>
            <a:ext uri="{909E8E84-426E-40DD-AFC4-6F175D3DCCD1}">
              <a14:hiddenFill xmlns:a14="http://schemas.microsoft.com/office/drawing/2010/main">
                <a:solidFill>
                  <a:srgbClr val="FFFFFF"/>
                </a:solidFill>
              </a14:hiddenFill>
            </a:ext>
          </a:extLst>
        </p:spPr>
      </p:pic>
      <p:sp>
        <p:nvSpPr>
          <p:cNvPr id="18" name="TextBox 17">
            <a:extLst>
              <a:ext uri="{FF2B5EF4-FFF2-40B4-BE49-F238E27FC236}">
                <a16:creationId xmlns:a16="http://schemas.microsoft.com/office/drawing/2014/main" id="{1C4EC00E-4399-14DC-9CB4-C2A400F5004E}"/>
              </a:ext>
            </a:extLst>
          </p:cNvPr>
          <p:cNvSpPr txBox="1"/>
          <p:nvPr/>
        </p:nvSpPr>
        <p:spPr>
          <a:xfrm>
            <a:off x="6346479" y="4735664"/>
            <a:ext cx="2745448" cy="261610"/>
          </a:xfrm>
          <a:prstGeom prst="rect">
            <a:avLst/>
          </a:prstGeom>
          <a:noFill/>
        </p:spPr>
        <p:txBody>
          <a:bodyPr wrap="square" rtlCol="0">
            <a:spAutoFit/>
          </a:bodyPr>
          <a:lstStyle/>
          <a:p>
            <a:pPr algn="ctr"/>
            <a:r>
              <a:rPr lang="en-JP" sz="1100" b="1" dirty="0"/>
              <a:t>Confluence 4 Peace</a:t>
            </a:r>
          </a:p>
        </p:txBody>
      </p:sp>
      <p:sp>
        <p:nvSpPr>
          <p:cNvPr id="19" name="Notched Right Arrow 18">
            <a:extLst>
              <a:ext uri="{FF2B5EF4-FFF2-40B4-BE49-F238E27FC236}">
                <a16:creationId xmlns:a16="http://schemas.microsoft.com/office/drawing/2014/main" id="{F6B63B9F-8517-A33E-D32D-205A5E35351F}"/>
              </a:ext>
            </a:extLst>
          </p:cNvPr>
          <p:cNvSpPr/>
          <p:nvPr/>
        </p:nvSpPr>
        <p:spPr>
          <a:xfrm rot="1369313">
            <a:off x="4864726" y="3179466"/>
            <a:ext cx="1406799" cy="258764"/>
          </a:xfrm>
          <a:prstGeom prst="notch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JP"/>
          </a:p>
        </p:txBody>
      </p:sp>
      <p:sp>
        <p:nvSpPr>
          <p:cNvPr id="20" name="Notched Right Arrow 19">
            <a:extLst>
              <a:ext uri="{FF2B5EF4-FFF2-40B4-BE49-F238E27FC236}">
                <a16:creationId xmlns:a16="http://schemas.microsoft.com/office/drawing/2014/main" id="{7E4F42A7-208D-F25C-6A30-EB410BF08031}"/>
              </a:ext>
            </a:extLst>
          </p:cNvPr>
          <p:cNvSpPr/>
          <p:nvPr/>
        </p:nvSpPr>
        <p:spPr>
          <a:xfrm rot="21004450">
            <a:off x="5058350" y="2179272"/>
            <a:ext cx="2082221" cy="258764"/>
          </a:xfrm>
          <a:prstGeom prst="notch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JP"/>
          </a:p>
        </p:txBody>
      </p:sp>
      <p:sp>
        <p:nvSpPr>
          <p:cNvPr id="22" name="Notched Right Arrow 21">
            <a:extLst>
              <a:ext uri="{FF2B5EF4-FFF2-40B4-BE49-F238E27FC236}">
                <a16:creationId xmlns:a16="http://schemas.microsoft.com/office/drawing/2014/main" id="{F6720CD1-F70B-E5F9-31A4-085121CB9C52}"/>
              </a:ext>
            </a:extLst>
          </p:cNvPr>
          <p:cNvSpPr/>
          <p:nvPr/>
        </p:nvSpPr>
        <p:spPr>
          <a:xfrm>
            <a:off x="2111780" y="4137519"/>
            <a:ext cx="4088289" cy="258764"/>
          </a:xfrm>
          <a:prstGeom prst="notch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JP"/>
          </a:p>
        </p:txBody>
      </p:sp>
      <p:sp>
        <p:nvSpPr>
          <p:cNvPr id="23" name="TextBox 22">
            <a:extLst>
              <a:ext uri="{FF2B5EF4-FFF2-40B4-BE49-F238E27FC236}">
                <a16:creationId xmlns:a16="http://schemas.microsoft.com/office/drawing/2014/main" id="{539062DB-D360-4F3C-6AD6-EC691DD30F0C}"/>
              </a:ext>
            </a:extLst>
          </p:cNvPr>
          <p:cNvSpPr txBox="1"/>
          <p:nvPr/>
        </p:nvSpPr>
        <p:spPr>
          <a:xfrm>
            <a:off x="3320450" y="4377620"/>
            <a:ext cx="1636442" cy="261610"/>
          </a:xfrm>
          <a:prstGeom prst="rect">
            <a:avLst/>
          </a:prstGeom>
          <a:noFill/>
        </p:spPr>
        <p:txBody>
          <a:bodyPr wrap="square" rtlCol="0">
            <a:spAutoFit/>
          </a:bodyPr>
          <a:lstStyle/>
          <a:p>
            <a:r>
              <a:rPr lang="en-JP" sz="1100" b="1" dirty="0">
                <a:solidFill>
                  <a:srgbClr val="C00000"/>
                </a:solidFill>
              </a:rPr>
              <a:t>Prepare &amp; Implement</a:t>
            </a:r>
          </a:p>
        </p:txBody>
      </p:sp>
      <p:sp>
        <p:nvSpPr>
          <p:cNvPr id="24" name="TextBox 23">
            <a:extLst>
              <a:ext uri="{FF2B5EF4-FFF2-40B4-BE49-F238E27FC236}">
                <a16:creationId xmlns:a16="http://schemas.microsoft.com/office/drawing/2014/main" id="{B8FBC939-1694-78B9-9D18-0926147F0C91}"/>
              </a:ext>
            </a:extLst>
          </p:cNvPr>
          <p:cNvSpPr txBox="1"/>
          <p:nvPr/>
        </p:nvSpPr>
        <p:spPr>
          <a:xfrm rot="1370155">
            <a:off x="4852057" y="2956524"/>
            <a:ext cx="1686301" cy="261610"/>
          </a:xfrm>
          <a:prstGeom prst="rect">
            <a:avLst/>
          </a:prstGeom>
          <a:noFill/>
        </p:spPr>
        <p:txBody>
          <a:bodyPr wrap="square" rtlCol="0">
            <a:spAutoFit/>
          </a:bodyPr>
          <a:lstStyle/>
          <a:p>
            <a:r>
              <a:rPr lang="en-JP" sz="1100" b="1" dirty="0">
                <a:solidFill>
                  <a:srgbClr val="C00000"/>
                </a:solidFill>
              </a:rPr>
              <a:t>Prepare &amp; Implement</a:t>
            </a:r>
          </a:p>
        </p:txBody>
      </p:sp>
      <p:sp>
        <p:nvSpPr>
          <p:cNvPr id="25" name="TextBox 24">
            <a:extLst>
              <a:ext uri="{FF2B5EF4-FFF2-40B4-BE49-F238E27FC236}">
                <a16:creationId xmlns:a16="http://schemas.microsoft.com/office/drawing/2014/main" id="{E21F444E-30B9-E427-2529-E836FD1DC2EF}"/>
              </a:ext>
            </a:extLst>
          </p:cNvPr>
          <p:cNvSpPr txBox="1"/>
          <p:nvPr/>
        </p:nvSpPr>
        <p:spPr>
          <a:xfrm rot="21022064">
            <a:off x="5151588" y="2380637"/>
            <a:ext cx="2098880" cy="261610"/>
          </a:xfrm>
          <a:prstGeom prst="rect">
            <a:avLst/>
          </a:prstGeom>
          <a:noFill/>
        </p:spPr>
        <p:txBody>
          <a:bodyPr wrap="square" rtlCol="0">
            <a:spAutoFit/>
          </a:bodyPr>
          <a:lstStyle/>
          <a:p>
            <a:r>
              <a:rPr lang="en-JP" sz="1100" b="1" dirty="0">
                <a:solidFill>
                  <a:srgbClr val="0070C0"/>
                </a:solidFill>
              </a:rPr>
              <a:t>Action points &amp; Policy briefs</a:t>
            </a:r>
          </a:p>
        </p:txBody>
      </p:sp>
      <p:sp>
        <p:nvSpPr>
          <p:cNvPr id="26" name="TextBox 25">
            <a:extLst>
              <a:ext uri="{FF2B5EF4-FFF2-40B4-BE49-F238E27FC236}">
                <a16:creationId xmlns:a16="http://schemas.microsoft.com/office/drawing/2014/main" id="{FE815149-2807-7780-10B7-EC4768E5799F}"/>
              </a:ext>
            </a:extLst>
          </p:cNvPr>
          <p:cNvSpPr txBox="1"/>
          <p:nvPr/>
        </p:nvSpPr>
        <p:spPr>
          <a:xfrm>
            <a:off x="7702647" y="2569186"/>
            <a:ext cx="920252" cy="261610"/>
          </a:xfrm>
          <a:prstGeom prst="rect">
            <a:avLst/>
          </a:prstGeom>
          <a:noFill/>
        </p:spPr>
        <p:txBody>
          <a:bodyPr wrap="square" rtlCol="0">
            <a:spAutoFit/>
          </a:bodyPr>
          <a:lstStyle/>
          <a:p>
            <a:r>
              <a:rPr lang="en-JP" sz="1100" b="1" dirty="0">
                <a:solidFill>
                  <a:srgbClr val="C00000"/>
                </a:solidFill>
              </a:rPr>
              <a:t>Politicians</a:t>
            </a:r>
          </a:p>
        </p:txBody>
      </p:sp>
      <p:pic>
        <p:nvPicPr>
          <p:cNvPr id="27" name="Picture 6" descr="43 Stakeholder Engagement ideas | corporate social responsibility, social  responsibility, sustainability">
            <a:extLst>
              <a:ext uri="{FF2B5EF4-FFF2-40B4-BE49-F238E27FC236}">
                <a16:creationId xmlns:a16="http://schemas.microsoft.com/office/drawing/2014/main" id="{9C3699FC-1BFD-5C55-875B-2F2D63982F8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21289" y="21181"/>
            <a:ext cx="1365339" cy="1365339"/>
          </a:xfrm>
          <a:prstGeom prst="rect">
            <a:avLst/>
          </a:prstGeom>
          <a:noFill/>
          <a:extLst>
            <a:ext uri="{909E8E84-426E-40DD-AFC4-6F175D3DCCD1}">
              <a14:hiddenFill xmlns:a14="http://schemas.microsoft.com/office/drawing/2010/main">
                <a:solidFill>
                  <a:srgbClr val="FFFFFF"/>
                </a:solidFill>
              </a14:hiddenFill>
            </a:ext>
          </a:extLst>
        </p:spPr>
      </p:pic>
      <p:sp>
        <p:nvSpPr>
          <p:cNvPr id="28" name="Notched Right Arrow 27">
            <a:extLst>
              <a:ext uri="{FF2B5EF4-FFF2-40B4-BE49-F238E27FC236}">
                <a16:creationId xmlns:a16="http://schemas.microsoft.com/office/drawing/2014/main" id="{53A74D20-E853-6AEA-64B4-45344EB12D52}"/>
              </a:ext>
            </a:extLst>
          </p:cNvPr>
          <p:cNvSpPr/>
          <p:nvPr/>
        </p:nvSpPr>
        <p:spPr>
          <a:xfrm rot="20609633">
            <a:off x="4908726" y="1577176"/>
            <a:ext cx="2082221" cy="258764"/>
          </a:xfrm>
          <a:prstGeom prst="notch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JP"/>
          </a:p>
        </p:txBody>
      </p:sp>
      <p:sp>
        <p:nvSpPr>
          <p:cNvPr id="29" name="TextBox 28">
            <a:extLst>
              <a:ext uri="{FF2B5EF4-FFF2-40B4-BE49-F238E27FC236}">
                <a16:creationId xmlns:a16="http://schemas.microsoft.com/office/drawing/2014/main" id="{B083F78B-4340-E797-47DF-FA9A62A01430}"/>
              </a:ext>
            </a:extLst>
          </p:cNvPr>
          <p:cNvSpPr txBox="1"/>
          <p:nvPr/>
        </p:nvSpPr>
        <p:spPr>
          <a:xfrm rot="20526804">
            <a:off x="4679007" y="1265997"/>
            <a:ext cx="2098880" cy="430887"/>
          </a:xfrm>
          <a:prstGeom prst="rect">
            <a:avLst/>
          </a:prstGeom>
          <a:noFill/>
        </p:spPr>
        <p:txBody>
          <a:bodyPr wrap="square" rtlCol="0">
            <a:spAutoFit/>
          </a:bodyPr>
          <a:lstStyle/>
          <a:p>
            <a:pPr algn="ctr"/>
            <a:r>
              <a:rPr lang="en-JP" sz="1100" b="1" dirty="0">
                <a:solidFill>
                  <a:srgbClr val="0070C0"/>
                </a:solidFill>
              </a:rPr>
              <a:t>Action points &amp; Insights About Future</a:t>
            </a:r>
          </a:p>
        </p:txBody>
      </p:sp>
      <p:sp>
        <p:nvSpPr>
          <p:cNvPr id="30" name="TextBox 29">
            <a:extLst>
              <a:ext uri="{FF2B5EF4-FFF2-40B4-BE49-F238E27FC236}">
                <a16:creationId xmlns:a16="http://schemas.microsoft.com/office/drawing/2014/main" id="{2758FD36-8903-1887-64CD-53B7564F53FB}"/>
              </a:ext>
            </a:extLst>
          </p:cNvPr>
          <p:cNvSpPr txBox="1"/>
          <p:nvPr/>
        </p:nvSpPr>
        <p:spPr>
          <a:xfrm>
            <a:off x="8109171" y="555469"/>
            <a:ext cx="1164956" cy="430887"/>
          </a:xfrm>
          <a:prstGeom prst="rect">
            <a:avLst/>
          </a:prstGeom>
          <a:noFill/>
        </p:spPr>
        <p:txBody>
          <a:bodyPr wrap="square" rtlCol="0">
            <a:spAutoFit/>
          </a:bodyPr>
          <a:lstStyle/>
          <a:p>
            <a:r>
              <a:rPr lang="en-JP" sz="1100" b="1" dirty="0">
                <a:solidFill>
                  <a:srgbClr val="C00000"/>
                </a:solidFill>
              </a:rPr>
              <a:t>Virtual Counterparts</a:t>
            </a:r>
          </a:p>
        </p:txBody>
      </p:sp>
    </p:spTree>
    <p:extLst>
      <p:ext uri="{BB962C8B-B14F-4D97-AF65-F5344CB8AC3E}">
        <p14:creationId xmlns:p14="http://schemas.microsoft.com/office/powerpoint/2010/main" val="25730091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ppt_x"/>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additive="base">
                                        <p:cTn id="17" dur="500" fill="hold"/>
                                        <p:tgtEl>
                                          <p:spTgt spid="9"/>
                                        </p:tgtEl>
                                        <p:attrNameLst>
                                          <p:attrName>ppt_x</p:attrName>
                                        </p:attrNameLst>
                                      </p:cBhvr>
                                      <p:tavLst>
                                        <p:tav tm="0">
                                          <p:val>
                                            <p:strVal val="#ppt_x"/>
                                          </p:val>
                                        </p:tav>
                                        <p:tav tm="100000">
                                          <p:val>
                                            <p:strVal val="#ppt_x"/>
                                          </p:val>
                                        </p:tav>
                                      </p:tavLst>
                                    </p:anim>
                                    <p:anim calcmode="lin" valueType="num">
                                      <p:cBhvr additive="base">
                                        <p:cTn id="18" dur="500" fill="hold"/>
                                        <p:tgtEl>
                                          <p:spTgt spid="9"/>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additive="base">
                                        <p:cTn id="21" dur="500" fill="hold"/>
                                        <p:tgtEl>
                                          <p:spTgt spid="8"/>
                                        </p:tgtEl>
                                        <p:attrNameLst>
                                          <p:attrName>ppt_x</p:attrName>
                                        </p:attrNameLst>
                                      </p:cBhvr>
                                      <p:tavLst>
                                        <p:tav tm="0">
                                          <p:val>
                                            <p:strVal val="#ppt_x"/>
                                          </p:val>
                                        </p:tav>
                                        <p:tav tm="100000">
                                          <p:val>
                                            <p:strVal val="#ppt_x"/>
                                          </p:val>
                                        </p:tav>
                                      </p:tavLst>
                                    </p:anim>
                                    <p:anim calcmode="lin" valueType="num">
                                      <p:cBhvr additive="base">
                                        <p:cTn id="22" dur="500" fill="hold"/>
                                        <p:tgtEl>
                                          <p:spTgt spid="8"/>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additive="base">
                                        <p:cTn id="25" dur="500" fill="hold"/>
                                        <p:tgtEl>
                                          <p:spTgt spid="10"/>
                                        </p:tgtEl>
                                        <p:attrNameLst>
                                          <p:attrName>ppt_x</p:attrName>
                                        </p:attrNameLst>
                                      </p:cBhvr>
                                      <p:tavLst>
                                        <p:tav tm="0">
                                          <p:val>
                                            <p:strVal val="#ppt_x"/>
                                          </p:val>
                                        </p:tav>
                                        <p:tav tm="100000">
                                          <p:val>
                                            <p:strVal val="#ppt_x"/>
                                          </p:val>
                                        </p:tav>
                                      </p:tavLst>
                                    </p:anim>
                                    <p:anim calcmode="lin" valueType="num">
                                      <p:cBhvr additive="base">
                                        <p:cTn id="26" dur="500" fill="hold"/>
                                        <p:tgtEl>
                                          <p:spTgt spid="10"/>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11"/>
                                        </p:tgtEl>
                                        <p:attrNameLst>
                                          <p:attrName>style.visibility</p:attrName>
                                        </p:attrNameLst>
                                      </p:cBhvr>
                                      <p:to>
                                        <p:strVal val="visible"/>
                                      </p:to>
                                    </p:set>
                                    <p:anim calcmode="lin" valueType="num">
                                      <p:cBhvr additive="base">
                                        <p:cTn id="29" dur="500" fill="hold"/>
                                        <p:tgtEl>
                                          <p:spTgt spid="11"/>
                                        </p:tgtEl>
                                        <p:attrNameLst>
                                          <p:attrName>ppt_x</p:attrName>
                                        </p:attrNameLst>
                                      </p:cBhvr>
                                      <p:tavLst>
                                        <p:tav tm="0">
                                          <p:val>
                                            <p:strVal val="#ppt_x"/>
                                          </p:val>
                                        </p:tav>
                                        <p:tav tm="100000">
                                          <p:val>
                                            <p:strVal val="#ppt_x"/>
                                          </p:val>
                                        </p:tav>
                                      </p:tavLst>
                                    </p:anim>
                                    <p:anim calcmode="lin" valueType="num">
                                      <p:cBhvr additive="base">
                                        <p:cTn id="30"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19"/>
                                        </p:tgtEl>
                                        <p:attrNameLst>
                                          <p:attrName>style.visibility</p:attrName>
                                        </p:attrNameLst>
                                      </p:cBhvr>
                                      <p:to>
                                        <p:strVal val="visible"/>
                                      </p:to>
                                    </p:set>
                                    <p:anim calcmode="lin" valueType="num">
                                      <p:cBhvr additive="base">
                                        <p:cTn id="35" dur="500" fill="hold"/>
                                        <p:tgtEl>
                                          <p:spTgt spid="19"/>
                                        </p:tgtEl>
                                        <p:attrNameLst>
                                          <p:attrName>ppt_x</p:attrName>
                                        </p:attrNameLst>
                                      </p:cBhvr>
                                      <p:tavLst>
                                        <p:tav tm="0">
                                          <p:val>
                                            <p:strVal val="#ppt_x"/>
                                          </p:val>
                                        </p:tav>
                                        <p:tav tm="100000">
                                          <p:val>
                                            <p:strVal val="#ppt_x"/>
                                          </p:val>
                                        </p:tav>
                                      </p:tavLst>
                                    </p:anim>
                                    <p:anim calcmode="lin" valueType="num">
                                      <p:cBhvr additive="base">
                                        <p:cTn id="36" dur="500" fill="hold"/>
                                        <p:tgtEl>
                                          <p:spTgt spid="19"/>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24"/>
                                        </p:tgtEl>
                                        <p:attrNameLst>
                                          <p:attrName>style.visibility</p:attrName>
                                        </p:attrNameLst>
                                      </p:cBhvr>
                                      <p:to>
                                        <p:strVal val="visible"/>
                                      </p:to>
                                    </p:set>
                                    <p:anim calcmode="lin" valueType="num">
                                      <p:cBhvr additive="base">
                                        <p:cTn id="39" dur="500" fill="hold"/>
                                        <p:tgtEl>
                                          <p:spTgt spid="24"/>
                                        </p:tgtEl>
                                        <p:attrNameLst>
                                          <p:attrName>ppt_x</p:attrName>
                                        </p:attrNameLst>
                                      </p:cBhvr>
                                      <p:tavLst>
                                        <p:tav tm="0">
                                          <p:val>
                                            <p:strVal val="#ppt_x"/>
                                          </p:val>
                                        </p:tav>
                                        <p:tav tm="100000">
                                          <p:val>
                                            <p:strVal val="#ppt_x"/>
                                          </p:val>
                                        </p:tav>
                                      </p:tavLst>
                                    </p:anim>
                                    <p:anim calcmode="lin" valueType="num">
                                      <p:cBhvr additive="base">
                                        <p:cTn id="40" dur="500" fill="hold"/>
                                        <p:tgtEl>
                                          <p:spTgt spid="24"/>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22"/>
                                        </p:tgtEl>
                                        <p:attrNameLst>
                                          <p:attrName>style.visibility</p:attrName>
                                        </p:attrNameLst>
                                      </p:cBhvr>
                                      <p:to>
                                        <p:strVal val="visible"/>
                                      </p:to>
                                    </p:set>
                                    <p:anim calcmode="lin" valueType="num">
                                      <p:cBhvr additive="base">
                                        <p:cTn id="43" dur="500" fill="hold"/>
                                        <p:tgtEl>
                                          <p:spTgt spid="22"/>
                                        </p:tgtEl>
                                        <p:attrNameLst>
                                          <p:attrName>ppt_x</p:attrName>
                                        </p:attrNameLst>
                                      </p:cBhvr>
                                      <p:tavLst>
                                        <p:tav tm="0">
                                          <p:val>
                                            <p:strVal val="#ppt_x"/>
                                          </p:val>
                                        </p:tav>
                                        <p:tav tm="100000">
                                          <p:val>
                                            <p:strVal val="#ppt_x"/>
                                          </p:val>
                                        </p:tav>
                                      </p:tavLst>
                                    </p:anim>
                                    <p:anim calcmode="lin" valueType="num">
                                      <p:cBhvr additive="base">
                                        <p:cTn id="44" dur="500" fill="hold"/>
                                        <p:tgtEl>
                                          <p:spTgt spid="22"/>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23"/>
                                        </p:tgtEl>
                                        <p:attrNameLst>
                                          <p:attrName>style.visibility</p:attrName>
                                        </p:attrNameLst>
                                      </p:cBhvr>
                                      <p:to>
                                        <p:strVal val="visible"/>
                                      </p:to>
                                    </p:set>
                                    <p:anim calcmode="lin" valueType="num">
                                      <p:cBhvr additive="base">
                                        <p:cTn id="47" dur="500" fill="hold"/>
                                        <p:tgtEl>
                                          <p:spTgt spid="23"/>
                                        </p:tgtEl>
                                        <p:attrNameLst>
                                          <p:attrName>ppt_x</p:attrName>
                                        </p:attrNameLst>
                                      </p:cBhvr>
                                      <p:tavLst>
                                        <p:tav tm="0">
                                          <p:val>
                                            <p:strVal val="#ppt_x"/>
                                          </p:val>
                                        </p:tav>
                                        <p:tav tm="100000">
                                          <p:val>
                                            <p:strVal val="#ppt_x"/>
                                          </p:val>
                                        </p:tav>
                                      </p:tavLst>
                                    </p:anim>
                                    <p:anim calcmode="lin" valueType="num">
                                      <p:cBhvr additive="base">
                                        <p:cTn id="48"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grpId="0" nodeType="clickEffect">
                                  <p:stCondLst>
                                    <p:cond delay="0"/>
                                  </p:stCondLst>
                                  <p:childTnLst>
                                    <p:set>
                                      <p:cBhvr>
                                        <p:cTn id="52" dur="1" fill="hold">
                                          <p:stCondLst>
                                            <p:cond delay="0"/>
                                          </p:stCondLst>
                                        </p:cTn>
                                        <p:tgtEl>
                                          <p:spTgt spid="25"/>
                                        </p:tgtEl>
                                        <p:attrNameLst>
                                          <p:attrName>style.visibility</p:attrName>
                                        </p:attrNameLst>
                                      </p:cBhvr>
                                      <p:to>
                                        <p:strVal val="visible"/>
                                      </p:to>
                                    </p:set>
                                    <p:anim calcmode="lin" valueType="num">
                                      <p:cBhvr additive="base">
                                        <p:cTn id="53" dur="500" fill="hold"/>
                                        <p:tgtEl>
                                          <p:spTgt spid="25"/>
                                        </p:tgtEl>
                                        <p:attrNameLst>
                                          <p:attrName>ppt_x</p:attrName>
                                        </p:attrNameLst>
                                      </p:cBhvr>
                                      <p:tavLst>
                                        <p:tav tm="0">
                                          <p:val>
                                            <p:strVal val="#ppt_x"/>
                                          </p:val>
                                        </p:tav>
                                        <p:tav tm="100000">
                                          <p:val>
                                            <p:strVal val="#ppt_x"/>
                                          </p:val>
                                        </p:tav>
                                      </p:tavLst>
                                    </p:anim>
                                    <p:anim calcmode="lin" valueType="num">
                                      <p:cBhvr additive="base">
                                        <p:cTn id="54" dur="500" fill="hold"/>
                                        <p:tgtEl>
                                          <p:spTgt spid="25"/>
                                        </p:tgtEl>
                                        <p:attrNameLst>
                                          <p:attrName>ppt_y</p:attrName>
                                        </p:attrNameLst>
                                      </p:cBhvr>
                                      <p:tavLst>
                                        <p:tav tm="0">
                                          <p:val>
                                            <p:strVal val="1+#ppt_h/2"/>
                                          </p:val>
                                        </p:tav>
                                        <p:tav tm="100000">
                                          <p:val>
                                            <p:strVal val="#ppt_y"/>
                                          </p:val>
                                        </p:tav>
                                      </p:tavLst>
                                    </p:anim>
                                  </p:childTnLst>
                                </p:cTn>
                              </p:par>
                              <p:par>
                                <p:cTn id="55" presetID="2" presetClass="entr" presetSubtype="4" fill="hold" grpId="0" nodeType="withEffect">
                                  <p:stCondLst>
                                    <p:cond delay="0"/>
                                  </p:stCondLst>
                                  <p:childTnLst>
                                    <p:set>
                                      <p:cBhvr>
                                        <p:cTn id="56" dur="1" fill="hold">
                                          <p:stCondLst>
                                            <p:cond delay="0"/>
                                          </p:stCondLst>
                                        </p:cTn>
                                        <p:tgtEl>
                                          <p:spTgt spid="20"/>
                                        </p:tgtEl>
                                        <p:attrNameLst>
                                          <p:attrName>style.visibility</p:attrName>
                                        </p:attrNameLst>
                                      </p:cBhvr>
                                      <p:to>
                                        <p:strVal val="visible"/>
                                      </p:to>
                                    </p:set>
                                    <p:anim calcmode="lin" valueType="num">
                                      <p:cBhvr additive="base">
                                        <p:cTn id="57" dur="500" fill="hold"/>
                                        <p:tgtEl>
                                          <p:spTgt spid="20"/>
                                        </p:tgtEl>
                                        <p:attrNameLst>
                                          <p:attrName>ppt_x</p:attrName>
                                        </p:attrNameLst>
                                      </p:cBhvr>
                                      <p:tavLst>
                                        <p:tav tm="0">
                                          <p:val>
                                            <p:strVal val="#ppt_x"/>
                                          </p:val>
                                        </p:tav>
                                        <p:tav tm="100000">
                                          <p:val>
                                            <p:strVal val="#ppt_x"/>
                                          </p:val>
                                        </p:tav>
                                      </p:tavLst>
                                    </p:anim>
                                    <p:anim calcmode="lin" valueType="num">
                                      <p:cBhvr additive="base">
                                        <p:cTn id="58" dur="500" fill="hold"/>
                                        <p:tgtEl>
                                          <p:spTgt spid="20"/>
                                        </p:tgtEl>
                                        <p:attrNameLst>
                                          <p:attrName>ppt_y</p:attrName>
                                        </p:attrNameLst>
                                      </p:cBhvr>
                                      <p:tavLst>
                                        <p:tav tm="0">
                                          <p:val>
                                            <p:strVal val="1+#ppt_h/2"/>
                                          </p:val>
                                        </p:tav>
                                        <p:tav tm="100000">
                                          <p:val>
                                            <p:strVal val="#ppt_y"/>
                                          </p:val>
                                        </p:tav>
                                      </p:tavLst>
                                    </p:anim>
                                  </p:childTnLst>
                                </p:cTn>
                              </p:par>
                              <p:par>
                                <p:cTn id="59" presetID="2" presetClass="entr" presetSubtype="4" fill="hold" grpId="0" nodeType="withEffect">
                                  <p:stCondLst>
                                    <p:cond delay="0"/>
                                  </p:stCondLst>
                                  <p:childTnLst>
                                    <p:set>
                                      <p:cBhvr>
                                        <p:cTn id="60" dur="1" fill="hold">
                                          <p:stCondLst>
                                            <p:cond delay="0"/>
                                          </p:stCondLst>
                                        </p:cTn>
                                        <p:tgtEl>
                                          <p:spTgt spid="26"/>
                                        </p:tgtEl>
                                        <p:attrNameLst>
                                          <p:attrName>style.visibility</p:attrName>
                                        </p:attrNameLst>
                                      </p:cBhvr>
                                      <p:to>
                                        <p:strVal val="visible"/>
                                      </p:to>
                                    </p:set>
                                    <p:anim calcmode="lin" valueType="num">
                                      <p:cBhvr additive="base">
                                        <p:cTn id="61" dur="500" fill="hold"/>
                                        <p:tgtEl>
                                          <p:spTgt spid="26"/>
                                        </p:tgtEl>
                                        <p:attrNameLst>
                                          <p:attrName>ppt_x</p:attrName>
                                        </p:attrNameLst>
                                      </p:cBhvr>
                                      <p:tavLst>
                                        <p:tav tm="0">
                                          <p:val>
                                            <p:strVal val="#ppt_x"/>
                                          </p:val>
                                        </p:tav>
                                        <p:tav tm="100000">
                                          <p:val>
                                            <p:strVal val="#ppt_x"/>
                                          </p:val>
                                        </p:tav>
                                      </p:tavLst>
                                    </p:anim>
                                    <p:anim calcmode="lin" valueType="num">
                                      <p:cBhvr additive="base">
                                        <p:cTn id="62" dur="500" fill="hold"/>
                                        <p:tgtEl>
                                          <p:spTgt spid="26"/>
                                        </p:tgtEl>
                                        <p:attrNameLst>
                                          <p:attrName>ppt_y</p:attrName>
                                        </p:attrNameLst>
                                      </p:cBhvr>
                                      <p:tavLst>
                                        <p:tav tm="0">
                                          <p:val>
                                            <p:strVal val="1+#ppt_h/2"/>
                                          </p:val>
                                        </p:tav>
                                        <p:tav tm="100000">
                                          <p:val>
                                            <p:strVal val="#ppt_y"/>
                                          </p:val>
                                        </p:tav>
                                      </p:tavLst>
                                    </p:anim>
                                  </p:childTnLst>
                                </p:cTn>
                              </p:par>
                              <p:par>
                                <p:cTn id="63" presetID="2" presetClass="entr" presetSubtype="4" fill="hold" nodeType="withEffect">
                                  <p:stCondLst>
                                    <p:cond delay="0"/>
                                  </p:stCondLst>
                                  <p:childTnLst>
                                    <p:set>
                                      <p:cBhvr>
                                        <p:cTn id="64" dur="1" fill="hold">
                                          <p:stCondLst>
                                            <p:cond delay="0"/>
                                          </p:stCondLst>
                                        </p:cTn>
                                        <p:tgtEl>
                                          <p:spTgt spid="16"/>
                                        </p:tgtEl>
                                        <p:attrNameLst>
                                          <p:attrName>style.visibility</p:attrName>
                                        </p:attrNameLst>
                                      </p:cBhvr>
                                      <p:to>
                                        <p:strVal val="visible"/>
                                      </p:to>
                                    </p:set>
                                    <p:anim calcmode="lin" valueType="num">
                                      <p:cBhvr additive="base">
                                        <p:cTn id="65" dur="500" fill="hold"/>
                                        <p:tgtEl>
                                          <p:spTgt spid="16"/>
                                        </p:tgtEl>
                                        <p:attrNameLst>
                                          <p:attrName>ppt_x</p:attrName>
                                        </p:attrNameLst>
                                      </p:cBhvr>
                                      <p:tavLst>
                                        <p:tav tm="0">
                                          <p:val>
                                            <p:strVal val="#ppt_x"/>
                                          </p:val>
                                        </p:tav>
                                        <p:tav tm="100000">
                                          <p:val>
                                            <p:strVal val="#ppt_x"/>
                                          </p:val>
                                        </p:tav>
                                      </p:tavLst>
                                    </p:anim>
                                    <p:anim calcmode="lin" valueType="num">
                                      <p:cBhvr additive="base">
                                        <p:cTn id="66"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67" fill="hold">
                      <p:stCondLst>
                        <p:cond delay="indefinite"/>
                      </p:stCondLst>
                      <p:childTnLst>
                        <p:par>
                          <p:cTn id="68" fill="hold">
                            <p:stCondLst>
                              <p:cond delay="0"/>
                            </p:stCondLst>
                            <p:childTnLst>
                              <p:par>
                                <p:cTn id="69" presetID="2" presetClass="entr" presetSubtype="4" fill="hold" grpId="0" nodeType="clickEffect">
                                  <p:stCondLst>
                                    <p:cond delay="0"/>
                                  </p:stCondLst>
                                  <p:childTnLst>
                                    <p:set>
                                      <p:cBhvr>
                                        <p:cTn id="70" dur="1" fill="hold">
                                          <p:stCondLst>
                                            <p:cond delay="0"/>
                                          </p:stCondLst>
                                        </p:cTn>
                                        <p:tgtEl>
                                          <p:spTgt spid="28"/>
                                        </p:tgtEl>
                                        <p:attrNameLst>
                                          <p:attrName>style.visibility</p:attrName>
                                        </p:attrNameLst>
                                      </p:cBhvr>
                                      <p:to>
                                        <p:strVal val="visible"/>
                                      </p:to>
                                    </p:set>
                                    <p:anim calcmode="lin" valueType="num">
                                      <p:cBhvr additive="base">
                                        <p:cTn id="71" dur="500" fill="hold"/>
                                        <p:tgtEl>
                                          <p:spTgt spid="28"/>
                                        </p:tgtEl>
                                        <p:attrNameLst>
                                          <p:attrName>ppt_x</p:attrName>
                                        </p:attrNameLst>
                                      </p:cBhvr>
                                      <p:tavLst>
                                        <p:tav tm="0">
                                          <p:val>
                                            <p:strVal val="#ppt_x"/>
                                          </p:val>
                                        </p:tav>
                                        <p:tav tm="100000">
                                          <p:val>
                                            <p:strVal val="#ppt_x"/>
                                          </p:val>
                                        </p:tav>
                                      </p:tavLst>
                                    </p:anim>
                                    <p:anim calcmode="lin" valueType="num">
                                      <p:cBhvr additive="base">
                                        <p:cTn id="72" dur="500" fill="hold"/>
                                        <p:tgtEl>
                                          <p:spTgt spid="28"/>
                                        </p:tgtEl>
                                        <p:attrNameLst>
                                          <p:attrName>ppt_y</p:attrName>
                                        </p:attrNameLst>
                                      </p:cBhvr>
                                      <p:tavLst>
                                        <p:tav tm="0">
                                          <p:val>
                                            <p:strVal val="1+#ppt_h/2"/>
                                          </p:val>
                                        </p:tav>
                                        <p:tav tm="100000">
                                          <p:val>
                                            <p:strVal val="#ppt_y"/>
                                          </p:val>
                                        </p:tav>
                                      </p:tavLst>
                                    </p:anim>
                                  </p:childTnLst>
                                </p:cTn>
                              </p:par>
                              <p:par>
                                <p:cTn id="73" presetID="2" presetClass="entr" presetSubtype="4" fill="hold" grpId="0" nodeType="withEffect">
                                  <p:stCondLst>
                                    <p:cond delay="0"/>
                                  </p:stCondLst>
                                  <p:childTnLst>
                                    <p:set>
                                      <p:cBhvr>
                                        <p:cTn id="74" dur="1" fill="hold">
                                          <p:stCondLst>
                                            <p:cond delay="0"/>
                                          </p:stCondLst>
                                        </p:cTn>
                                        <p:tgtEl>
                                          <p:spTgt spid="29"/>
                                        </p:tgtEl>
                                        <p:attrNameLst>
                                          <p:attrName>style.visibility</p:attrName>
                                        </p:attrNameLst>
                                      </p:cBhvr>
                                      <p:to>
                                        <p:strVal val="visible"/>
                                      </p:to>
                                    </p:set>
                                    <p:anim calcmode="lin" valueType="num">
                                      <p:cBhvr additive="base">
                                        <p:cTn id="75" dur="500" fill="hold"/>
                                        <p:tgtEl>
                                          <p:spTgt spid="29"/>
                                        </p:tgtEl>
                                        <p:attrNameLst>
                                          <p:attrName>ppt_x</p:attrName>
                                        </p:attrNameLst>
                                      </p:cBhvr>
                                      <p:tavLst>
                                        <p:tav tm="0">
                                          <p:val>
                                            <p:strVal val="#ppt_x"/>
                                          </p:val>
                                        </p:tav>
                                        <p:tav tm="100000">
                                          <p:val>
                                            <p:strVal val="#ppt_x"/>
                                          </p:val>
                                        </p:tav>
                                      </p:tavLst>
                                    </p:anim>
                                    <p:anim calcmode="lin" valueType="num">
                                      <p:cBhvr additive="base">
                                        <p:cTn id="76" dur="500" fill="hold"/>
                                        <p:tgtEl>
                                          <p:spTgt spid="29"/>
                                        </p:tgtEl>
                                        <p:attrNameLst>
                                          <p:attrName>ppt_y</p:attrName>
                                        </p:attrNameLst>
                                      </p:cBhvr>
                                      <p:tavLst>
                                        <p:tav tm="0">
                                          <p:val>
                                            <p:strVal val="1+#ppt_h/2"/>
                                          </p:val>
                                        </p:tav>
                                        <p:tav tm="100000">
                                          <p:val>
                                            <p:strVal val="#ppt_y"/>
                                          </p:val>
                                        </p:tav>
                                      </p:tavLst>
                                    </p:anim>
                                  </p:childTnLst>
                                </p:cTn>
                              </p:par>
                              <p:par>
                                <p:cTn id="77" presetID="2" presetClass="entr" presetSubtype="4" fill="hold" nodeType="withEffect">
                                  <p:stCondLst>
                                    <p:cond delay="0"/>
                                  </p:stCondLst>
                                  <p:childTnLst>
                                    <p:set>
                                      <p:cBhvr>
                                        <p:cTn id="78" dur="1" fill="hold">
                                          <p:stCondLst>
                                            <p:cond delay="0"/>
                                          </p:stCondLst>
                                        </p:cTn>
                                        <p:tgtEl>
                                          <p:spTgt spid="27"/>
                                        </p:tgtEl>
                                        <p:attrNameLst>
                                          <p:attrName>style.visibility</p:attrName>
                                        </p:attrNameLst>
                                      </p:cBhvr>
                                      <p:to>
                                        <p:strVal val="visible"/>
                                      </p:to>
                                    </p:set>
                                    <p:anim calcmode="lin" valueType="num">
                                      <p:cBhvr additive="base">
                                        <p:cTn id="79" dur="500" fill="hold"/>
                                        <p:tgtEl>
                                          <p:spTgt spid="27"/>
                                        </p:tgtEl>
                                        <p:attrNameLst>
                                          <p:attrName>ppt_x</p:attrName>
                                        </p:attrNameLst>
                                      </p:cBhvr>
                                      <p:tavLst>
                                        <p:tav tm="0">
                                          <p:val>
                                            <p:strVal val="#ppt_x"/>
                                          </p:val>
                                        </p:tav>
                                        <p:tav tm="100000">
                                          <p:val>
                                            <p:strVal val="#ppt_x"/>
                                          </p:val>
                                        </p:tav>
                                      </p:tavLst>
                                    </p:anim>
                                    <p:anim calcmode="lin" valueType="num">
                                      <p:cBhvr additive="base">
                                        <p:cTn id="80" dur="500" fill="hold"/>
                                        <p:tgtEl>
                                          <p:spTgt spid="27"/>
                                        </p:tgtEl>
                                        <p:attrNameLst>
                                          <p:attrName>ppt_y</p:attrName>
                                        </p:attrNameLst>
                                      </p:cBhvr>
                                      <p:tavLst>
                                        <p:tav tm="0">
                                          <p:val>
                                            <p:strVal val="1+#ppt_h/2"/>
                                          </p:val>
                                        </p:tav>
                                        <p:tav tm="100000">
                                          <p:val>
                                            <p:strVal val="#ppt_y"/>
                                          </p:val>
                                        </p:tav>
                                      </p:tavLst>
                                    </p:anim>
                                  </p:childTnLst>
                                </p:cTn>
                              </p:par>
                              <p:par>
                                <p:cTn id="81" presetID="2" presetClass="entr" presetSubtype="4" fill="hold" grpId="0" nodeType="withEffect">
                                  <p:stCondLst>
                                    <p:cond delay="0"/>
                                  </p:stCondLst>
                                  <p:childTnLst>
                                    <p:set>
                                      <p:cBhvr>
                                        <p:cTn id="82" dur="1" fill="hold">
                                          <p:stCondLst>
                                            <p:cond delay="0"/>
                                          </p:stCondLst>
                                        </p:cTn>
                                        <p:tgtEl>
                                          <p:spTgt spid="30"/>
                                        </p:tgtEl>
                                        <p:attrNameLst>
                                          <p:attrName>style.visibility</p:attrName>
                                        </p:attrNameLst>
                                      </p:cBhvr>
                                      <p:to>
                                        <p:strVal val="visible"/>
                                      </p:to>
                                    </p:set>
                                    <p:anim calcmode="lin" valueType="num">
                                      <p:cBhvr additive="base">
                                        <p:cTn id="83" dur="500" fill="hold"/>
                                        <p:tgtEl>
                                          <p:spTgt spid="30"/>
                                        </p:tgtEl>
                                        <p:attrNameLst>
                                          <p:attrName>ppt_x</p:attrName>
                                        </p:attrNameLst>
                                      </p:cBhvr>
                                      <p:tavLst>
                                        <p:tav tm="0">
                                          <p:val>
                                            <p:strVal val="#ppt_x"/>
                                          </p:val>
                                        </p:tav>
                                        <p:tav tm="100000">
                                          <p:val>
                                            <p:strVal val="#ppt_x"/>
                                          </p:val>
                                        </p:tav>
                                      </p:tavLst>
                                    </p:anim>
                                    <p:anim calcmode="lin" valueType="num">
                                      <p:cBhvr additive="base">
                                        <p:cTn id="84"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bldP spid="9" grpId="0"/>
      <p:bldP spid="11" grpId="0"/>
      <p:bldP spid="19" grpId="0" animBg="1"/>
      <p:bldP spid="20" grpId="0" animBg="1"/>
      <p:bldP spid="22" grpId="0" animBg="1"/>
      <p:bldP spid="23" grpId="0"/>
      <p:bldP spid="24" grpId="0"/>
      <p:bldP spid="25" grpId="0"/>
      <p:bldP spid="26" grpId="0"/>
      <p:bldP spid="28" grpId="0" animBg="1"/>
      <p:bldP spid="29" grpId="0"/>
      <p:bldP spid="3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535382-C937-26C3-EBAF-A5ED3F9CFCB9}"/>
              </a:ext>
            </a:extLst>
          </p:cNvPr>
          <p:cNvSpPr>
            <a:spLocks noGrp="1"/>
          </p:cNvSpPr>
          <p:nvPr>
            <p:ph type="title"/>
          </p:nvPr>
        </p:nvSpPr>
        <p:spPr>
          <a:xfrm>
            <a:off x="1430018" y="896112"/>
            <a:ext cx="4908232" cy="435600"/>
          </a:xfrm>
        </p:spPr>
        <p:txBody>
          <a:bodyPr/>
          <a:lstStyle/>
          <a:p>
            <a:r>
              <a:rPr lang="en-JP" sz="2800" dirty="0">
                <a:latin typeface="AkayaKanadaka" panose="02010502080401010103" pitchFamily="2" charset="77"/>
                <a:cs typeface="AkayaKanadaka" panose="02010502080401010103" pitchFamily="2" charset="77"/>
              </a:rPr>
              <a:t>Impact &amp; Outcomes</a:t>
            </a:r>
          </a:p>
        </p:txBody>
      </p:sp>
      <p:sp>
        <p:nvSpPr>
          <p:cNvPr id="4" name="Slide Number Placeholder 3">
            <a:extLst>
              <a:ext uri="{FF2B5EF4-FFF2-40B4-BE49-F238E27FC236}">
                <a16:creationId xmlns:a16="http://schemas.microsoft.com/office/drawing/2014/main" id="{56FB68D8-41DB-DDE1-16A8-689786E173BC}"/>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16</a:t>
            </a:fld>
            <a:endParaRPr lang="en"/>
          </a:p>
        </p:txBody>
      </p:sp>
      <p:pic>
        <p:nvPicPr>
          <p:cNvPr id="5" name="Picture 4" descr="Logo&#10;&#10;Description automatically generated">
            <a:extLst>
              <a:ext uri="{FF2B5EF4-FFF2-40B4-BE49-F238E27FC236}">
                <a16:creationId xmlns:a16="http://schemas.microsoft.com/office/drawing/2014/main" id="{C943F21B-B7B0-EBED-8DF6-3078DA8428FA}"/>
              </a:ext>
            </a:extLst>
          </p:cNvPr>
          <p:cNvPicPr>
            <a:picLocks noChangeAspect="1"/>
          </p:cNvPicPr>
          <p:nvPr/>
        </p:nvPicPr>
        <p:blipFill rotWithShape="1">
          <a:blip r:embed="rId3"/>
          <a:srcRect b="18503"/>
          <a:stretch/>
        </p:blipFill>
        <p:spPr>
          <a:xfrm>
            <a:off x="487424" y="438677"/>
            <a:ext cx="1191491" cy="971025"/>
          </a:xfrm>
          <a:prstGeom prst="rect">
            <a:avLst/>
          </a:prstGeom>
        </p:spPr>
      </p:pic>
      <p:graphicFrame>
        <p:nvGraphicFramePr>
          <p:cNvPr id="6" name="Table 5">
            <a:extLst>
              <a:ext uri="{FF2B5EF4-FFF2-40B4-BE49-F238E27FC236}">
                <a16:creationId xmlns:a16="http://schemas.microsoft.com/office/drawing/2014/main" id="{7CA4A454-5C0A-9BF5-1E49-609FE2F90CF8}"/>
              </a:ext>
            </a:extLst>
          </p:cNvPr>
          <p:cNvGraphicFramePr>
            <a:graphicFrameLocks noGrp="1"/>
          </p:cNvGraphicFramePr>
          <p:nvPr>
            <p:extLst>
              <p:ext uri="{D42A27DB-BD31-4B8C-83A1-F6EECF244321}">
                <p14:modId xmlns:p14="http://schemas.microsoft.com/office/powerpoint/2010/main" val="3067289440"/>
              </p:ext>
            </p:extLst>
          </p:nvPr>
        </p:nvGraphicFramePr>
        <p:xfrm>
          <a:off x="52074" y="1446278"/>
          <a:ext cx="9039854" cy="3772598"/>
        </p:xfrm>
        <a:graphic>
          <a:graphicData uri="http://schemas.openxmlformats.org/drawingml/2006/table">
            <a:tbl>
              <a:tblPr firstRow="1" bandRow="1">
                <a:tableStyleId>{DA5B2040-0373-4AB5-8C16-54180E59C3D7}</a:tableStyleId>
              </a:tblPr>
              <a:tblGrid>
                <a:gridCol w="1631825">
                  <a:extLst>
                    <a:ext uri="{9D8B030D-6E8A-4147-A177-3AD203B41FA5}">
                      <a16:colId xmlns:a16="http://schemas.microsoft.com/office/drawing/2014/main" val="816559608"/>
                    </a:ext>
                  </a:extLst>
                </a:gridCol>
                <a:gridCol w="2554412">
                  <a:extLst>
                    <a:ext uri="{9D8B030D-6E8A-4147-A177-3AD203B41FA5}">
                      <a16:colId xmlns:a16="http://schemas.microsoft.com/office/drawing/2014/main" val="380162279"/>
                    </a:ext>
                  </a:extLst>
                </a:gridCol>
                <a:gridCol w="4853617">
                  <a:extLst>
                    <a:ext uri="{9D8B030D-6E8A-4147-A177-3AD203B41FA5}">
                      <a16:colId xmlns:a16="http://schemas.microsoft.com/office/drawing/2014/main" val="1288498303"/>
                    </a:ext>
                  </a:extLst>
                </a:gridCol>
              </a:tblGrid>
              <a:tr h="467538">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JP" sz="2400" b="1" dirty="0">
                          <a:latin typeface="AkayaKanadaka" panose="02010502080401010103" pitchFamily="2" charset="77"/>
                          <a:cs typeface="AkayaKanadaka" panose="02010502080401010103" pitchFamily="2" charset="77"/>
                        </a:rPr>
                        <a:t>Goal</a:t>
                      </a:r>
                    </a:p>
                  </a:txBody>
                  <a:tcPr anchor="ctr">
                    <a:solidFill>
                      <a:schemeClr val="accent1">
                        <a:lumMod val="40000"/>
                        <a:lumOff val="60000"/>
                      </a:schemeClr>
                    </a:solidFill>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JP" sz="2400" b="1" dirty="0">
                          <a:latin typeface="AkayaKanadaka" panose="02010502080401010103" pitchFamily="2" charset="77"/>
                          <a:cs typeface="AkayaKanadaka" panose="02010502080401010103" pitchFamily="2" charset="77"/>
                        </a:rPr>
                        <a:t>Metric</a:t>
                      </a:r>
                    </a:p>
                  </a:txBody>
                  <a:tcPr anchor="ctr">
                    <a:solidFill>
                      <a:schemeClr val="accent1">
                        <a:lumMod val="40000"/>
                        <a:lumOff val="60000"/>
                      </a:schemeClr>
                    </a:solidFill>
                  </a:tcPr>
                </a:tc>
                <a:tc>
                  <a:txBody>
                    <a:bodyPr/>
                    <a:lstStyle/>
                    <a:p>
                      <a:pPr algn="ctr"/>
                      <a:r>
                        <a:rPr lang="en-JP" sz="2400" b="1" dirty="0">
                          <a:latin typeface="AkayaKanadaka" panose="02010502080401010103" pitchFamily="2" charset="77"/>
                          <a:cs typeface="AkayaKanadaka" panose="02010502080401010103" pitchFamily="2" charset="77"/>
                        </a:rPr>
                        <a:t>Indicators</a:t>
                      </a:r>
                    </a:p>
                  </a:txBody>
                  <a:tcPr anchor="ctr">
                    <a:solidFill>
                      <a:schemeClr val="accent1">
                        <a:lumMod val="40000"/>
                        <a:lumOff val="60000"/>
                      </a:schemeClr>
                    </a:solidFill>
                  </a:tcPr>
                </a:tc>
                <a:extLst>
                  <a:ext uri="{0D108BD9-81ED-4DB2-BD59-A6C34878D82A}">
                    <a16:rowId xmlns:a16="http://schemas.microsoft.com/office/drawing/2014/main" val="3465905006"/>
                  </a:ext>
                </a:extLst>
              </a:tr>
              <a:tr h="841476">
                <a:tc>
                  <a:txBody>
                    <a:bodyPr/>
                    <a:lstStyle/>
                    <a:p>
                      <a:pPr algn="ctr"/>
                      <a:r>
                        <a:rPr lang="en-JP" sz="1800" dirty="0">
                          <a:latin typeface="AkayaKanadaka" panose="02010502080401010103" pitchFamily="2" charset="77"/>
                          <a:cs typeface="AkayaKanadaka" panose="02010502080401010103" pitchFamily="2" charset="77"/>
                        </a:rPr>
                        <a:t>Exchanging Knowledge &amp; Perspectives</a:t>
                      </a:r>
                    </a:p>
                  </a:txBody>
                  <a:tcPr anchor="ctr"/>
                </a:tc>
                <a:tc>
                  <a:txBody>
                    <a:bodyPr/>
                    <a:lstStyle/>
                    <a:p>
                      <a:pPr algn="ctr"/>
                      <a:r>
                        <a:rPr lang="en-JP" sz="1800" dirty="0">
                          <a:latin typeface="AkayaKanadaka" panose="02010502080401010103" pitchFamily="2" charset="77"/>
                          <a:cs typeface="AkayaKanadaka" panose="02010502080401010103" pitchFamily="2" charset="77"/>
                        </a:rPr>
                        <a:t>Awareness &amp; Perspective Exchange</a:t>
                      </a:r>
                    </a:p>
                  </a:txBody>
                  <a:tcPr anchor="ctr"/>
                </a:tc>
                <a:tc>
                  <a:txBody>
                    <a:bodyPr/>
                    <a:lstStyle/>
                    <a:p>
                      <a:pPr marL="285750" indent="-285750">
                        <a:buFont typeface="Arial" panose="020B0604020202020204" pitchFamily="34" charset="0"/>
                        <a:buChar char="•"/>
                      </a:pPr>
                      <a:r>
                        <a:rPr lang="en-JP" sz="1800" dirty="0">
                          <a:latin typeface="AkayaKanadaka" panose="02010502080401010103" pitchFamily="2" charset="77"/>
                          <a:cs typeface="AkayaKanadaka" panose="02010502080401010103" pitchFamily="2" charset="77"/>
                        </a:rPr>
                        <a:t>The of knowledge on climate induced conflicts, the urgency of the issue</a:t>
                      </a:r>
                    </a:p>
                    <a:p>
                      <a:pPr marL="285750" indent="-285750">
                        <a:buFont typeface="Arial" panose="020B0604020202020204" pitchFamily="34" charset="0"/>
                        <a:buChar char="•"/>
                      </a:pPr>
                      <a:r>
                        <a:rPr lang="en-US" sz="1800" dirty="0">
                          <a:latin typeface="AkayaKanadaka" panose="02010502080401010103" pitchFamily="2" charset="77"/>
                          <a:cs typeface="AkayaKanadaka" panose="02010502080401010103" pitchFamily="2" charset="77"/>
                        </a:rPr>
                        <a:t>E</a:t>
                      </a:r>
                      <a:r>
                        <a:rPr lang="en-JP" sz="1800" dirty="0">
                          <a:latin typeface="AkayaKanadaka" panose="02010502080401010103" pitchFamily="2" charset="77"/>
                          <a:cs typeface="AkayaKanadaka" panose="02010502080401010103" pitchFamily="2" charset="77"/>
                        </a:rPr>
                        <a:t>xchange of perspective aligned to each activity</a:t>
                      </a:r>
                    </a:p>
                  </a:txBody>
                  <a:tcPr anchor="ctr"/>
                </a:tc>
                <a:extLst>
                  <a:ext uri="{0D108BD9-81ED-4DB2-BD59-A6C34878D82A}">
                    <a16:rowId xmlns:a16="http://schemas.microsoft.com/office/drawing/2014/main" val="3060458485"/>
                  </a:ext>
                </a:extLst>
              </a:tr>
              <a:tr h="1441968">
                <a:tc>
                  <a:txBody>
                    <a:bodyPr/>
                    <a:lstStyle/>
                    <a:p>
                      <a:pPr algn="ctr"/>
                      <a:r>
                        <a:rPr lang="en-JP" sz="1800" dirty="0">
                          <a:latin typeface="AkayaKanadaka" panose="02010502080401010103" pitchFamily="2" charset="77"/>
                          <a:cs typeface="AkayaKanadaka" panose="02010502080401010103" pitchFamily="2" charset="77"/>
                        </a:rPr>
                        <a:t>Dissemination - Grassroots</a:t>
                      </a:r>
                    </a:p>
                  </a:txBody>
                  <a:tcPr anchor="ctr"/>
                </a:tc>
                <a:tc>
                  <a:txBody>
                    <a:bodyPr/>
                    <a:lstStyle/>
                    <a:p>
                      <a:pPr algn="ctr"/>
                      <a:r>
                        <a:rPr lang="en-JP" sz="1800" dirty="0">
                          <a:latin typeface="AkayaKanadaka" panose="02010502080401010103" pitchFamily="2" charset="77"/>
                          <a:cs typeface="AkayaKanadaka" panose="02010502080401010103" pitchFamily="2" charset="77"/>
                        </a:rPr>
                        <a:t>Engagement &amp; Intentions to Disseminate</a:t>
                      </a:r>
                    </a:p>
                  </a:txBody>
                  <a:tcPr anchor="ctr"/>
                </a:tc>
                <a:tc>
                  <a:txBody>
                    <a:bodyPr/>
                    <a:lstStyle/>
                    <a:p>
                      <a:pPr marL="285750" marR="0" lvl="0" indent="-28575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lang="en-JP" sz="1800" dirty="0">
                          <a:latin typeface="AkayaKanadaka" panose="02010502080401010103" pitchFamily="2" charset="77"/>
                          <a:cs typeface="AkayaKanadaka" panose="02010502080401010103" pitchFamily="2" charset="77"/>
                        </a:rPr>
                        <a:t>Number of benificiaries highlighted in the dissemination pledge form</a:t>
                      </a:r>
                    </a:p>
                    <a:p>
                      <a:pPr marL="285750" marR="0" lvl="0" indent="-28575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lang="en-JP" sz="1800" dirty="0">
                          <a:latin typeface="AkayaKanadaka" panose="02010502080401010103" pitchFamily="2" charset="77"/>
                          <a:cs typeface="AkayaKanadaka" panose="02010502080401010103" pitchFamily="2" charset="77"/>
                        </a:rPr>
                        <a:t>Number of participants showing commitment to the cause</a:t>
                      </a:r>
                    </a:p>
                    <a:p>
                      <a:pPr marL="285750" marR="0" lvl="0" indent="-28575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lang="en-JP" sz="1800" dirty="0">
                          <a:latin typeface="AkayaKanadaka" panose="02010502080401010103" pitchFamily="2" charset="77"/>
                          <a:cs typeface="AkayaKanadaka" panose="02010502080401010103" pitchFamily="2" charset="77"/>
                        </a:rPr>
                        <a:t>Number of participants engaging</a:t>
                      </a:r>
                    </a:p>
                  </a:txBody>
                  <a:tcPr anchor="ctr"/>
                </a:tc>
                <a:extLst>
                  <a:ext uri="{0D108BD9-81ED-4DB2-BD59-A6C34878D82A}">
                    <a16:rowId xmlns:a16="http://schemas.microsoft.com/office/drawing/2014/main" val="166107791"/>
                  </a:ext>
                </a:extLst>
              </a:tr>
              <a:tr h="653300">
                <a:tc>
                  <a:txBody>
                    <a:bodyPr/>
                    <a:lstStyle/>
                    <a:p>
                      <a:pPr algn="ctr"/>
                      <a:r>
                        <a:rPr lang="en-JP" sz="1800" dirty="0">
                          <a:latin typeface="AkayaKanadaka" panose="02010502080401010103" pitchFamily="2" charset="77"/>
                          <a:cs typeface="AkayaKanadaka" panose="02010502080401010103" pitchFamily="2" charset="77"/>
                        </a:rPr>
                        <a:t>Policy Implications</a:t>
                      </a:r>
                    </a:p>
                  </a:txBody>
                  <a:tcPr anchor="ctr"/>
                </a:tc>
                <a:tc>
                  <a:txBody>
                    <a:bodyPr/>
                    <a:lstStyle/>
                    <a:p>
                      <a:pPr algn="ctr"/>
                      <a:r>
                        <a:rPr lang="en-JP" sz="1800" dirty="0">
                          <a:latin typeface="AkayaKanadaka" panose="02010502080401010103" pitchFamily="2" charset="77"/>
                          <a:cs typeface="AkayaKanadaka" panose="02010502080401010103" pitchFamily="2" charset="77"/>
                        </a:rPr>
                        <a:t>Initiative Drive Policy Conversations</a:t>
                      </a:r>
                    </a:p>
                  </a:txBody>
                  <a:tcPr anchor="ctr"/>
                </a:tc>
                <a:tc>
                  <a:txBody>
                    <a:bodyPr/>
                    <a:lstStyle/>
                    <a:p>
                      <a:pPr marL="285750" indent="-285750">
                        <a:buFont typeface="Arial" panose="020B0604020202020204" pitchFamily="34" charset="0"/>
                        <a:buChar char="•"/>
                      </a:pPr>
                      <a:r>
                        <a:rPr lang="en-JP" sz="1800" dirty="0">
                          <a:latin typeface="AkayaKanadaka" panose="02010502080401010103" pitchFamily="2" charset="77"/>
                          <a:cs typeface="AkayaKanadaka" panose="02010502080401010103" pitchFamily="2" charset="77"/>
                        </a:rPr>
                        <a:t>Number of policy reccommendations </a:t>
                      </a:r>
                    </a:p>
                    <a:p>
                      <a:pPr marL="285750" indent="-285750">
                        <a:buFont typeface="Arial" panose="020B0604020202020204" pitchFamily="34" charset="0"/>
                        <a:buChar char="•"/>
                      </a:pPr>
                      <a:r>
                        <a:rPr lang="en-JP" sz="1800" dirty="0">
                          <a:latin typeface="AkayaKanadaka" panose="02010502080401010103" pitchFamily="2" charset="77"/>
                          <a:cs typeface="AkayaKanadaka" panose="02010502080401010103" pitchFamily="2" charset="77"/>
                        </a:rPr>
                        <a:t>Perception of engaged/invited politicians </a:t>
                      </a:r>
                    </a:p>
                  </a:txBody>
                  <a:tcPr anchor="ctr"/>
                </a:tc>
                <a:extLst>
                  <a:ext uri="{0D108BD9-81ED-4DB2-BD59-A6C34878D82A}">
                    <a16:rowId xmlns:a16="http://schemas.microsoft.com/office/drawing/2014/main" val="2847578048"/>
                  </a:ext>
                </a:extLst>
              </a:tr>
            </a:tbl>
          </a:graphicData>
        </a:graphic>
      </p:graphicFrame>
    </p:spTree>
    <p:extLst>
      <p:ext uri="{BB962C8B-B14F-4D97-AF65-F5344CB8AC3E}">
        <p14:creationId xmlns:p14="http://schemas.microsoft.com/office/powerpoint/2010/main" val="27427570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535382-C937-26C3-EBAF-A5ED3F9CFCB9}"/>
              </a:ext>
            </a:extLst>
          </p:cNvPr>
          <p:cNvSpPr>
            <a:spLocks noGrp="1"/>
          </p:cNvSpPr>
          <p:nvPr>
            <p:ph type="title"/>
          </p:nvPr>
        </p:nvSpPr>
        <p:spPr>
          <a:xfrm>
            <a:off x="1381250" y="896112"/>
            <a:ext cx="4908232" cy="435600"/>
          </a:xfrm>
        </p:spPr>
        <p:txBody>
          <a:bodyPr/>
          <a:lstStyle/>
          <a:p>
            <a:r>
              <a:rPr lang="en-JP" sz="2800" dirty="0">
                <a:latin typeface="AkayaKanadaka" panose="02010502080401010103" pitchFamily="2" charset="77"/>
                <a:cs typeface="AkayaKanadaka" panose="02010502080401010103" pitchFamily="2" charset="77"/>
              </a:rPr>
              <a:t>Highlights from the event</a:t>
            </a:r>
          </a:p>
        </p:txBody>
      </p:sp>
      <p:sp>
        <p:nvSpPr>
          <p:cNvPr id="4" name="Slide Number Placeholder 3">
            <a:extLst>
              <a:ext uri="{FF2B5EF4-FFF2-40B4-BE49-F238E27FC236}">
                <a16:creationId xmlns:a16="http://schemas.microsoft.com/office/drawing/2014/main" id="{56FB68D8-41DB-DDE1-16A8-689786E173BC}"/>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17</a:t>
            </a:fld>
            <a:endParaRPr lang="en"/>
          </a:p>
        </p:txBody>
      </p:sp>
      <p:pic>
        <p:nvPicPr>
          <p:cNvPr id="5" name="Picture 4" descr="Logo&#10;&#10;Description automatically generated">
            <a:extLst>
              <a:ext uri="{FF2B5EF4-FFF2-40B4-BE49-F238E27FC236}">
                <a16:creationId xmlns:a16="http://schemas.microsoft.com/office/drawing/2014/main" id="{C943F21B-B7B0-EBED-8DF6-3078DA8428FA}"/>
              </a:ext>
            </a:extLst>
          </p:cNvPr>
          <p:cNvPicPr>
            <a:picLocks noChangeAspect="1"/>
          </p:cNvPicPr>
          <p:nvPr/>
        </p:nvPicPr>
        <p:blipFill rotWithShape="1">
          <a:blip r:embed="rId2"/>
          <a:srcRect b="18503"/>
          <a:stretch/>
        </p:blipFill>
        <p:spPr>
          <a:xfrm>
            <a:off x="487424" y="475253"/>
            <a:ext cx="1191491" cy="971025"/>
          </a:xfrm>
          <a:prstGeom prst="rect">
            <a:avLst/>
          </a:prstGeom>
        </p:spPr>
      </p:pic>
      <p:pic>
        <p:nvPicPr>
          <p:cNvPr id="9" name="Picture 8" descr="A person sitting in a chair with a microphone&#10;&#10;Description automatically generated">
            <a:extLst>
              <a:ext uri="{FF2B5EF4-FFF2-40B4-BE49-F238E27FC236}">
                <a16:creationId xmlns:a16="http://schemas.microsoft.com/office/drawing/2014/main" id="{A37AE9F3-E53D-0DA2-36E5-900326C579C6}"/>
              </a:ext>
            </a:extLst>
          </p:cNvPr>
          <p:cNvPicPr>
            <a:picLocks noChangeAspect="1"/>
          </p:cNvPicPr>
          <p:nvPr/>
        </p:nvPicPr>
        <p:blipFill>
          <a:blip r:embed="rId3"/>
          <a:stretch>
            <a:fillRect/>
          </a:stretch>
        </p:blipFill>
        <p:spPr>
          <a:xfrm>
            <a:off x="127547" y="1646829"/>
            <a:ext cx="1249498" cy="1588656"/>
          </a:xfrm>
          <a:prstGeom prst="rect">
            <a:avLst/>
          </a:prstGeom>
        </p:spPr>
      </p:pic>
      <p:pic>
        <p:nvPicPr>
          <p:cNvPr id="11" name="Picture 10" descr="A group of people standing on a stage&#10;&#10;Description automatically generated">
            <a:extLst>
              <a:ext uri="{FF2B5EF4-FFF2-40B4-BE49-F238E27FC236}">
                <a16:creationId xmlns:a16="http://schemas.microsoft.com/office/drawing/2014/main" id="{0949A406-0C1A-7E4E-0E36-25A271635CF4}"/>
              </a:ext>
            </a:extLst>
          </p:cNvPr>
          <p:cNvPicPr>
            <a:picLocks noChangeAspect="1"/>
          </p:cNvPicPr>
          <p:nvPr/>
        </p:nvPicPr>
        <p:blipFill>
          <a:blip r:embed="rId4"/>
          <a:stretch>
            <a:fillRect/>
          </a:stretch>
        </p:blipFill>
        <p:spPr>
          <a:xfrm>
            <a:off x="1377045" y="1629093"/>
            <a:ext cx="3014717" cy="2261038"/>
          </a:xfrm>
          <a:prstGeom prst="rect">
            <a:avLst/>
          </a:prstGeom>
        </p:spPr>
      </p:pic>
      <p:pic>
        <p:nvPicPr>
          <p:cNvPr id="13" name="Picture 12" descr="A group of people sitting in chairs in a room&#10;&#10;Description automatically generated">
            <a:extLst>
              <a:ext uri="{FF2B5EF4-FFF2-40B4-BE49-F238E27FC236}">
                <a16:creationId xmlns:a16="http://schemas.microsoft.com/office/drawing/2014/main" id="{38C831B0-9A4C-76AF-485A-A906F63D14B0}"/>
              </a:ext>
            </a:extLst>
          </p:cNvPr>
          <p:cNvPicPr>
            <a:picLocks noChangeAspect="1"/>
          </p:cNvPicPr>
          <p:nvPr/>
        </p:nvPicPr>
        <p:blipFill>
          <a:blip r:embed="rId5"/>
          <a:stretch>
            <a:fillRect/>
          </a:stretch>
        </p:blipFill>
        <p:spPr>
          <a:xfrm>
            <a:off x="6001736" y="1208508"/>
            <a:ext cx="3014717" cy="2009812"/>
          </a:xfrm>
          <a:prstGeom prst="rect">
            <a:avLst/>
          </a:prstGeom>
        </p:spPr>
      </p:pic>
      <p:pic>
        <p:nvPicPr>
          <p:cNvPr id="15" name="Picture 14" descr="A person standing at a podium with microphone&#10;&#10;Description automatically generated">
            <a:extLst>
              <a:ext uri="{FF2B5EF4-FFF2-40B4-BE49-F238E27FC236}">
                <a16:creationId xmlns:a16="http://schemas.microsoft.com/office/drawing/2014/main" id="{55AB6EA6-B8BF-8269-D667-4DA7D3BC4B8B}"/>
              </a:ext>
            </a:extLst>
          </p:cNvPr>
          <p:cNvPicPr>
            <a:picLocks noChangeAspect="1"/>
          </p:cNvPicPr>
          <p:nvPr/>
        </p:nvPicPr>
        <p:blipFill>
          <a:blip r:embed="rId6"/>
          <a:stretch>
            <a:fillRect/>
          </a:stretch>
        </p:blipFill>
        <p:spPr>
          <a:xfrm>
            <a:off x="7650898" y="2893181"/>
            <a:ext cx="1336127" cy="1781503"/>
          </a:xfrm>
          <a:prstGeom prst="rect">
            <a:avLst/>
          </a:prstGeom>
        </p:spPr>
      </p:pic>
      <p:pic>
        <p:nvPicPr>
          <p:cNvPr id="17" name="Picture 16" descr="A group of people sitting in chairs&#10;&#10;Description automatically generated">
            <a:extLst>
              <a:ext uri="{FF2B5EF4-FFF2-40B4-BE49-F238E27FC236}">
                <a16:creationId xmlns:a16="http://schemas.microsoft.com/office/drawing/2014/main" id="{F40F2373-C2D3-16C1-3FCA-2277E7E5BA3E}"/>
              </a:ext>
            </a:extLst>
          </p:cNvPr>
          <p:cNvPicPr>
            <a:picLocks noChangeAspect="1"/>
          </p:cNvPicPr>
          <p:nvPr/>
        </p:nvPicPr>
        <p:blipFill>
          <a:blip r:embed="rId7"/>
          <a:stretch>
            <a:fillRect/>
          </a:stretch>
        </p:blipFill>
        <p:spPr>
          <a:xfrm>
            <a:off x="5746240" y="3220696"/>
            <a:ext cx="1904658" cy="1428592"/>
          </a:xfrm>
          <a:prstGeom prst="rect">
            <a:avLst/>
          </a:prstGeom>
        </p:spPr>
      </p:pic>
      <p:pic>
        <p:nvPicPr>
          <p:cNvPr id="19" name="Picture 18" descr="A person in a brown sweater&#10;&#10;Description automatically generated">
            <a:extLst>
              <a:ext uri="{FF2B5EF4-FFF2-40B4-BE49-F238E27FC236}">
                <a16:creationId xmlns:a16="http://schemas.microsoft.com/office/drawing/2014/main" id="{0559B5ED-18E4-B331-F1A4-A2EECCA11C48}"/>
              </a:ext>
            </a:extLst>
          </p:cNvPr>
          <p:cNvPicPr>
            <a:picLocks noChangeAspect="1"/>
          </p:cNvPicPr>
          <p:nvPr/>
        </p:nvPicPr>
        <p:blipFill>
          <a:blip r:embed="rId8"/>
          <a:stretch>
            <a:fillRect/>
          </a:stretch>
        </p:blipFill>
        <p:spPr>
          <a:xfrm>
            <a:off x="4370065" y="1631064"/>
            <a:ext cx="1614180" cy="1425859"/>
          </a:xfrm>
          <a:prstGeom prst="rect">
            <a:avLst/>
          </a:prstGeom>
        </p:spPr>
      </p:pic>
      <p:pic>
        <p:nvPicPr>
          <p:cNvPr id="21" name="Picture 20" descr="A person holding a microphone in front of a group of people&#10;&#10;Description automatically generated">
            <a:extLst>
              <a:ext uri="{FF2B5EF4-FFF2-40B4-BE49-F238E27FC236}">
                <a16:creationId xmlns:a16="http://schemas.microsoft.com/office/drawing/2014/main" id="{13E3CAF8-B8F5-6D12-3954-F44A2809A8EE}"/>
              </a:ext>
            </a:extLst>
          </p:cNvPr>
          <p:cNvPicPr>
            <a:picLocks noChangeAspect="1"/>
          </p:cNvPicPr>
          <p:nvPr/>
        </p:nvPicPr>
        <p:blipFill>
          <a:blip r:embed="rId9"/>
          <a:stretch>
            <a:fillRect/>
          </a:stretch>
        </p:blipFill>
        <p:spPr>
          <a:xfrm>
            <a:off x="229211" y="3490495"/>
            <a:ext cx="1713718" cy="1513785"/>
          </a:xfrm>
          <a:prstGeom prst="rect">
            <a:avLst/>
          </a:prstGeom>
        </p:spPr>
      </p:pic>
      <p:pic>
        <p:nvPicPr>
          <p:cNvPr id="23" name="Picture 22" descr="A person holding a microphone&#10;&#10;Description automatically generated">
            <a:extLst>
              <a:ext uri="{FF2B5EF4-FFF2-40B4-BE49-F238E27FC236}">
                <a16:creationId xmlns:a16="http://schemas.microsoft.com/office/drawing/2014/main" id="{6A84AFF8-27F9-B375-18F6-0C53B1780494}"/>
              </a:ext>
            </a:extLst>
          </p:cNvPr>
          <p:cNvPicPr>
            <a:picLocks noChangeAspect="1"/>
          </p:cNvPicPr>
          <p:nvPr/>
        </p:nvPicPr>
        <p:blipFill>
          <a:blip r:embed="rId10"/>
          <a:stretch>
            <a:fillRect/>
          </a:stretch>
        </p:blipFill>
        <p:spPr>
          <a:xfrm>
            <a:off x="4363479" y="3706920"/>
            <a:ext cx="1468710" cy="1297360"/>
          </a:xfrm>
          <a:prstGeom prst="rect">
            <a:avLst/>
          </a:prstGeom>
        </p:spPr>
      </p:pic>
      <p:sp>
        <p:nvSpPr>
          <p:cNvPr id="24" name="Text Placeholder 2">
            <a:extLst>
              <a:ext uri="{FF2B5EF4-FFF2-40B4-BE49-F238E27FC236}">
                <a16:creationId xmlns:a16="http://schemas.microsoft.com/office/drawing/2014/main" id="{F68A7C67-4920-890E-08B0-CD8238CD89D0}"/>
              </a:ext>
            </a:extLst>
          </p:cNvPr>
          <p:cNvSpPr>
            <a:spLocks noGrp="1"/>
          </p:cNvSpPr>
          <p:nvPr>
            <p:ph type="body" idx="1"/>
          </p:nvPr>
        </p:nvSpPr>
        <p:spPr>
          <a:xfrm>
            <a:off x="1902880" y="3853853"/>
            <a:ext cx="2669119" cy="1062743"/>
          </a:xfrm>
        </p:spPr>
        <p:txBody>
          <a:bodyPr/>
          <a:lstStyle/>
          <a:p>
            <a:pPr marL="76200" indent="0">
              <a:buNone/>
            </a:pPr>
            <a:r>
              <a:rPr lang="en-JP" sz="3600" dirty="0">
                <a:latin typeface="AkayaKanadaka" panose="02010502080401010103" pitchFamily="2" charset="77"/>
                <a:cs typeface="AkayaKanadaka" panose="02010502080401010103" pitchFamily="2" charset="77"/>
              </a:rPr>
              <a:t>224 Participants</a:t>
            </a:r>
          </a:p>
        </p:txBody>
      </p:sp>
    </p:spTree>
    <p:extLst>
      <p:ext uri="{BB962C8B-B14F-4D97-AF65-F5344CB8AC3E}">
        <p14:creationId xmlns:p14="http://schemas.microsoft.com/office/powerpoint/2010/main" val="30149951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535382-C937-26C3-EBAF-A5ED3F9CFCB9}"/>
              </a:ext>
            </a:extLst>
          </p:cNvPr>
          <p:cNvSpPr>
            <a:spLocks noGrp="1"/>
          </p:cNvSpPr>
          <p:nvPr>
            <p:ph type="title"/>
          </p:nvPr>
        </p:nvSpPr>
        <p:spPr>
          <a:xfrm>
            <a:off x="1381250" y="896112"/>
            <a:ext cx="4908232" cy="435600"/>
          </a:xfrm>
        </p:spPr>
        <p:txBody>
          <a:bodyPr/>
          <a:lstStyle/>
          <a:p>
            <a:r>
              <a:rPr lang="en-JP" sz="2800" dirty="0">
                <a:latin typeface="AkayaKanadaka" panose="02010502080401010103" pitchFamily="2" charset="77"/>
                <a:cs typeface="AkayaKanadaka" panose="02010502080401010103" pitchFamily="2" charset="77"/>
              </a:rPr>
              <a:t>Impact</a:t>
            </a:r>
          </a:p>
        </p:txBody>
      </p:sp>
      <p:sp>
        <p:nvSpPr>
          <p:cNvPr id="4" name="Slide Number Placeholder 3">
            <a:extLst>
              <a:ext uri="{FF2B5EF4-FFF2-40B4-BE49-F238E27FC236}">
                <a16:creationId xmlns:a16="http://schemas.microsoft.com/office/drawing/2014/main" id="{56FB68D8-41DB-DDE1-16A8-689786E173BC}"/>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18</a:t>
            </a:fld>
            <a:endParaRPr lang="en"/>
          </a:p>
        </p:txBody>
      </p:sp>
      <p:pic>
        <p:nvPicPr>
          <p:cNvPr id="5" name="Picture 4" descr="Logo&#10;&#10;Description automatically generated">
            <a:extLst>
              <a:ext uri="{FF2B5EF4-FFF2-40B4-BE49-F238E27FC236}">
                <a16:creationId xmlns:a16="http://schemas.microsoft.com/office/drawing/2014/main" id="{C943F21B-B7B0-EBED-8DF6-3078DA8428FA}"/>
              </a:ext>
            </a:extLst>
          </p:cNvPr>
          <p:cNvPicPr>
            <a:picLocks noChangeAspect="1"/>
          </p:cNvPicPr>
          <p:nvPr/>
        </p:nvPicPr>
        <p:blipFill rotWithShape="1">
          <a:blip r:embed="rId3"/>
          <a:srcRect b="18503"/>
          <a:stretch/>
        </p:blipFill>
        <p:spPr>
          <a:xfrm>
            <a:off x="487424" y="475253"/>
            <a:ext cx="1191491" cy="971025"/>
          </a:xfrm>
          <a:prstGeom prst="rect">
            <a:avLst/>
          </a:prstGeom>
        </p:spPr>
      </p:pic>
      <p:pic>
        <p:nvPicPr>
          <p:cNvPr id="9" name="Picture 8">
            <a:extLst>
              <a:ext uri="{FF2B5EF4-FFF2-40B4-BE49-F238E27FC236}">
                <a16:creationId xmlns:a16="http://schemas.microsoft.com/office/drawing/2014/main" id="{35EBA8D7-7764-C5A1-D2E5-6EB678F59B3F}"/>
              </a:ext>
            </a:extLst>
          </p:cNvPr>
          <p:cNvPicPr>
            <a:picLocks noChangeAspect="1"/>
          </p:cNvPicPr>
          <p:nvPr/>
        </p:nvPicPr>
        <p:blipFill>
          <a:blip r:embed="rId4"/>
          <a:stretch>
            <a:fillRect/>
          </a:stretch>
        </p:blipFill>
        <p:spPr>
          <a:xfrm>
            <a:off x="884176" y="1446278"/>
            <a:ext cx="7772400" cy="3457074"/>
          </a:xfrm>
          <a:prstGeom prst="rect">
            <a:avLst/>
          </a:prstGeom>
        </p:spPr>
      </p:pic>
    </p:spTree>
    <p:extLst>
      <p:ext uri="{BB962C8B-B14F-4D97-AF65-F5344CB8AC3E}">
        <p14:creationId xmlns:p14="http://schemas.microsoft.com/office/powerpoint/2010/main" val="4344606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535382-C937-26C3-EBAF-A5ED3F9CFCB9}"/>
              </a:ext>
            </a:extLst>
          </p:cNvPr>
          <p:cNvSpPr>
            <a:spLocks noGrp="1"/>
          </p:cNvSpPr>
          <p:nvPr>
            <p:ph type="title"/>
          </p:nvPr>
        </p:nvSpPr>
        <p:spPr>
          <a:xfrm>
            <a:off x="1381250" y="896112"/>
            <a:ext cx="4908232" cy="435600"/>
          </a:xfrm>
        </p:spPr>
        <p:txBody>
          <a:bodyPr/>
          <a:lstStyle/>
          <a:p>
            <a:r>
              <a:rPr lang="en-JP" sz="2800" dirty="0">
                <a:latin typeface="AkayaKanadaka" panose="02010502080401010103" pitchFamily="2" charset="77"/>
                <a:cs typeface="AkayaKanadaka" panose="02010502080401010103" pitchFamily="2" charset="77"/>
              </a:rPr>
              <a:t>Impact</a:t>
            </a:r>
          </a:p>
        </p:txBody>
      </p:sp>
      <p:sp>
        <p:nvSpPr>
          <p:cNvPr id="4" name="Slide Number Placeholder 3">
            <a:extLst>
              <a:ext uri="{FF2B5EF4-FFF2-40B4-BE49-F238E27FC236}">
                <a16:creationId xmlns:a16="http://schemas.microsoft.com/office/drawing/2014/main" id="{56FB68D8-41DB-DDE1-16A8-689786E173BC}"/>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19</a:t>
            </a:fld>
            <a:endParaRPr lang="en"/>
          </a:p>
        </p:txBody>
      </p:sp>
      <p:pic>
        <p:nvPicPr>
          <p:cNvPr id="5" name="Picture 4" descr="Logo&#10;&#10;Description automatically generated">
            <a:extLst>
              <a:ext uri="{FF2B5EF4-FFF2-40B4-BE49-F238E27FC236}">
                <a16:creationId xmlns:a16="http://schemas.microsoft.com/office/drawing/2014/main" id="{C943F21B-B7B0-EBED-8DF6-3078DA8428FA}"/>
              </a:ext>
            </a:extLst>
          </p:cNvPr>
          <p:cNvPicPr>
            <a:picLocks noChangeAspect="1"/>
          </p:cNvPicPr>
          <p:nvPr/>
        </p:nvPicPr>
        <p:blipFill rotWithShape="1">
          <a:blip r:embed="rId3"/>
          <a:srcRect b="18503"/>
          <a:stretch/>
        </p:blipFill>
        <p:spPr>
          <a:xfrm>
            <a:off x="487424" y="475253"/>
            <a:ext cx="1191491" cy="971025"/>
          </a:xfrm>
          <a:prstGeom prst="rect">
            <a:avLst/>
          </a:prstGeom>
        </p:spPr>
      </p:pic>
      <p:pic>
        <p:nvPicPr>
          <p:cNvPr id="3" name="Picture 2">
            <a:extLst>
              <a:ext uri="{FF2B5EF4-FFF2-40B4-BE49-F238E27FC236}">
                <a16:creationId xmlns:a16="http://schemas.microsoft.com/office/drawing/2014/main" id="{3A7019B7-8EBA-CA63-8FD5-56B0DB75F5CA}"/>
              </a:ext>
            </a:extLst>
          </p:cNvPr>
          <p:cNvPicPr>
            <a:picLocks noChangeAspect="1"/>
          </p:cNvPicPr>
          <p:nvPr/>
        </p:nvPicPr>
        <p:blipFill>
          <a:blip r:embed="rId4"/>
          <a:stretch>
            <a:fillRect/>
          </a:stretch>
        </p:blipFill>
        <p:spPr>
          <a:xfrm>
            <a:off x="487424" y="1542302"/>
            <a:ext cx="8368145" cy="3453404"/>
          </a:xfrm>
          <a:prstGeom prst="rect">
            <a:avLst/>
          </a:prstGeom>
        </p:spPr>
      </p:pic>
    </p:spTree>
    <p:extLst>
      <p:ext uri="{BB962C8B-B14F-4D97-AF65-F5344CB8AC3E}">
        <p14:creationId xmlns:p14="http://schemas.microsoft.com/office/powerpoint/2010/main" val="20164328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535382-C937-26C3-EBAF-A5ED3F9CFCB9}"/>
              </a:ext>
            </a:extLst>
          </p:cNvPr>
          <p:cNvSpPr>
            <a:spLocks noGrp="1"/>
          </p:cNvSpPr>
          <p:nvPr>
            <p:ph type="title"/>
          </p:nvPr>
        </p:nvSpPr>
        <p:spPr>
          <a:xfrm>
            <a:off x="1381250" y="896112"/>
            <a:ext cx="4908232" cy="435600"/>
          </a:xfrm>
        </p:spPr>
        <p:txBody>
          <a:bodyPr/>
          <a:lstStyle/>
          <a:p>
            <a:r>
              <a:rPr lang="en-JP" sz="2800" dirty="0">
                <a:latin typeface="AkayaKanadaka" panose="02010502080401010103" pitchFamily="2" charset="77"/>
                <a:cs typeface="AkayaKanadaka" panose="02010502080401010103" pitchFamily="2" charset="77"/>
              </a:rPr>
              <a:t>Impact</a:t>
            </a:r>
          </a:p>
        </p:txBody>
      </p:sp>
      <p:sp>
        <p:nvSpPr>
          <p:cNvPr id="4" name="Slide Number Placeholder 3">
            <a:extLst>
              <a:ext uri="{FF2B5EF4-FFF2-40B4-BE49-F238E27FC236}">
                <a16:creationId xmlns:a16="http://schemas.microsoft.com/office/drawing/2014/main" id="{56FB68D8-41DB-DDE1-16A8-689786E173BC}"/>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20</a:t>
            </a:fld>
            <a:endParaRPr lang="en"/>
          </a:p>
        </p:txBody>
      </p:sp>
      <p:pic>
        <p:nvPicPr>
          <p:cNvPr id="5" name="Picture 4" descr="Logo&#10;&#10;Description automatically generated">
            <a:extLst>
              <a:ext uri="{FF2B5EF4-FFF2-40B4-BE49-F238E27FC236}">
                <a16:creationId xmlns:a16="http://schemas.microsoft.com/office/drawing/2014/main" id="{C943F21B-B7B0-EBED-8DF6-3078DA8428FA}"/>
              </a:ext>
            </a:extLst>
          </p:cNvPr>
          <p:cNvPicPr>
            <a:picLocks noChangeAspect="1"/>
          </p:cNvPicPr>
          <p:nvPr/>
        </p:nvPicPr>
        <p:blipFill rotWithShape="1">
          <a:blip r:embed="rId3"/>
          <a:srcRect b="18503"/>
          <a:stretch/>
        </p:blipFill>
        <p:spPr>
          <a:xfrm>
            <a:off x="487424" y="475253"/>
            <a:ext cx="1191491" cy="971025"/>
          </a:xfrm>
          <a:prstGeom prst="rect">
            <a:avLst/>
          </a:prstGeom>
        </p:spPr>
      </p:pic>
      <p:pic>
        <p:nvPicPr>
          <p:cNvPr id="7" name="Picture 6">
            <a:extLst>
              <a:ext uri="{FF2B5EF4-FFF2-40B4-BE49-F238E27FC236}">
                <a16:creationId xmlns:a16="http://schemas.microsoft.com/office/drawing/2014/main" id="{FA2D970D-F7E5-A942-0ADA-3F76541108B5}"/>
              </a:ext>
            </a:extLst>
          </p:cNvPr>
          <p:cNvPicPr>
            <a:picLocks noChangeAspect="1"/>
          </p:cNvPicPr>
          <p:nvPr/>
        </p:nvPicPr>
        <p:blipFill>
          <a:blip r:embed="rId4"/>
          <a:stretch>
            <a:fillRect/>
          </a:stretch>
        </p:blipFill>
        <p:spPr>
          <a:xfrm>
            <a:off x="487424" y="1446278"/>
            <a:ext cx="7552990" cy="3585168"/>
          </a:xfrm>
          <a:prstGeom prst="rect">
            <a:avLst/>
          </a:prstGeom>
        </p:spPr>
      </p:pic>
    </p:spTree>
    <p:extLst>
      <p:ext uri="{BB962C8B-B14F-4D97-AF65-F5344CB8AC3E}">
        <p14:creationId xmlns:p14="http://schemas.microsoft.com/office/powerpoint/2010/main" val="26655675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535382-C937-26C3-EBAF-A5ED3F9CFCB9}"/>
              </a:ext>
            </a:extLst>
          </p:cNvPr>
          <p:cNvSpPr>
            <a:spLocks noGrp="1"/>
          </p:cNvSpPr>
          <p:nvPr>
            <p:ph type="title"/>
          </p:nvPr>
        </p:nvSpPr>
        <p:spPr>
          <a:xfrm>
            <a:off x="1381250" y="896112"/>
            <a:ext cx="4908232" cy="435600"/>
          </a:xfrm>
        </p:spPr>
        <p:txBody>
          <a:bodyPr/>
          <a:lstStyle/>
          <a:p>
            <a:r>
              <a:rPr lang="en-JP" sz="2800" dirty="0">
                <a:latin typeface="AkayaKanadaka" panose="02010502080401010103" pitchFamily="2" charset="77"/>
                <a:cs typeface="AkayaKanadaka" panose="02010502080401010103" pitchFamily="2" charset="77"/>
              </a:rPr>
              <a:t>Impact</a:t>
            </a:r>
          </a:p>
        </p:txBody>
      </p:sp>
      <p:sp>
        <p:nvSpPr>
          <p:cNvPr id="4" name="Slide Number Placeholder 3">
            <a:extLst>
              <a:ext uri="{FF2B5EF4-FFF2-40B4-BE49-F238E27FC236}">
                <a16:creationId xmlns:a16="http://schemas.microsoft.com/office/drawing/2014/main" id="{56FB68D8-41DB-DDE1-16A8-689786E173BC}"/>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21</a:t>
            </a:fld>
            <a:endParaRPr lang="en"/>
          </a:p>
        </p:txBody>
      </p:sp>
      <p:pic>
        <p:nvPicPr>
          <p:cNvPr id="5" name="Picture 4" descr="Logo&#10;&#10;Description automatically generated">
            <a:extLst>
              <a:ext uri="{FF2B5EF4-FFF2-40B4-BE49-F238E27FC236}">
                <a16:creationId xmlns:a16="http://schemas.microsoft.com/office/drawing/2014/main" id="{C943F21B-B7B0-EBED-8DF6-3078DA8428FA}"/>
              </a:ext>
            </a:extLst>
          </p:cNvPr>
          <p:cNvPicPr>
            <a:picLocks noChangeAspect="1"/>
          </p:cNvPicPr>
          <p:nvPr/>
        </p:nvPicPr>
        <p:blipFill rotWithShape="1">
          <a:blip r:embed="rId3"/>
          <a:srcRect b="18503"/>
          <a:stretch/>
        </p:blipFill>
        <p:spPr>
          <a:xfrm>
            <a:off x="487424" y="475253"/>
            <a:ext cx="1191491" cy="971025"/>
          </a:xfrm>
          <a:prstGeom prst="rect">
            <a:avLst/>
          </a:prstGeom>
        </p:spPr>
      </p:pic>
      <p:pic>
        <p:nvPicPr>
          <p:cNvPr id="3" name="Picture 2">
            <a:extLst>
              <a:ext uri="{FF2B5EF4-FFF2-40B4-BE49-F238E27FC236}">
                <a16:creationId xmlns:a16="http://schemas.microsoft.com/office/drawing/2014/main" id="{B5620DA4-8105-30C1-C7F4-81959C63AF87}"/>
              </a:ext>
            </a:extLst>
          </p:cNvPr>
          <p:cNvPicPr>
            <a:picLocks noChangeAspect="1"/>
          </p:cNvPicPr>
          <p:nvPr/>
        </p:nvPicPr>
        <p:blipFill>
          <a:blip r:embed="rId4"/>
          <a:stretch>
            <a:fillRect/>
          </a:stretch>
        </p:blipFill>
        <p:spPr>
          <a:xfrm>
            <a:off x="487424" y="1446278"/>
            <a:ext cx="8039893" cy="3385865"/>
          </a:xfrm>
          <a:prstGeom prst="rect">
            <a:avLst/>
          </a:prstGeom>
        </p:spPr>
      </p:pic>
    </p:spTree>
    <p:extLst>
      <p:ext uri="{BB962C8B-B14F-4D97-AF65-F5344CB8AC3E}">
        <p14:creationId xmlns:p14="http://schemas.microsoft.com/office/powerpoint/2010/main" val="258892221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535382-C937-26C3-EBAF-A5ED3F9CFCB9}"/>
              </a:ext>
            </a:extLst>
          </p:cNvPr>
          <p:cNvSpPr>
            <a:spLocks noGrp="1"/>
          </p:cNvSpPr>
          <p:nvPr>
            <p:ph type="title"/>
          </p:nvPr>
        </p:nvSpPr>
        <p:spPr>
          <a:xfrm>
            <a:off x="1381250" y="896112"/>
            <a:ext cx="4908232" cy="435600"/>
          </a:xfrm>
        </p:spPr>
        <p:txBody>
          <a:bodyPr/>
          <a:lstStyle/>
          <a:p>
            <a:r>
              <a:rPr lang="en-JP" sz="2800" dirty="0">
                <a:latin typeface="AkayaKanadaka" panose="02010502080401010103" pitchFamily="2" charset="77"/>
                <a:cs typeface="AkayaKanadaka" panose="02010502080401010103" pitchFamily="2" charset="77"/>
              </a:rPr>
              <a:t>Impact</a:t>
            </a:r>
          </a:p>
        </p:txBody>
      </p:sp>
      <p:sp>
        <p:nvSpPr>
          <p:cNvPr id="4" name="Slide Number Placeholder 3">
            <a:extLst>
              <a:ext uri="{FF2B5EF4-FFF2-40B4-BE49-F238E27FC236}">
                <a16:creationId xmlns:a16="http://schemas.microsoft.com/office/drawing/2014/main" id="{56FB68D8-41DB-DDE1-16A8-689786E173BC}"/>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22</a:t>
            </a:fld>
            <a:endParaRPr lang="en"/>
          </a:p>
        </p:txBody>
      </p:sp>
      <p:pic>
        <p:nvPicPr>
          <p:cNvPr id="5" name="Picture 4" descr="Logo&#10;&#10;Description automatically generated">
            <a:extLst>
              <a:ext uri="{FF2B5EF4-FFF2-40B4-BE49-F238E27FC236}">
                <a16:creationId xmlns:a16="http://schemas.microsoft.com/office/drawing/2014/main" id="{C943F21B-B7B0-EBED-8DF6-3078DA8428FA}"/>
              </a:ext>
            </a:extLst>
          </p:cNvPr>
          <p:cNvPicPr>
            <a:picLocks noChangeAspect="1"/>
          </p:cNvPicPr>
          <p:nvPr/>
        </p:nvPicPr>
        <p:blipFill rotWithShape="1">
          <a:blip r:embed="rId3"/>
          <a:srcRect b="18503"/>
          <a:stretch/>
        </p:blipFill>
        <p:spPr>
          <a:xfrm>
            <a:off x="487424" y="475253"/>
            <a:ext cx="1191491" cy="971025"/>
          </a:xfrm>
          <a:prstGeom prst="rect">
            <a:avLst/>
          </a:prstGeom>
        </p:spPr>
      </p:pic>
      <p:pic>
        <p:nvPicPr>
          <p:cNvPr id="10" name="Picture 9">
            <a:extLst>
              <a:ext uri="{FF2B5EF4-FFF2-40B4-BE49-F238E27FC236}">
                <a16:creationId xmlns:a16="http://schemas.microsoft.com/office/drawing/2014/main" id="{58830047-8FA2-3768-2595-6EC29A0435EE}"/>
              </a:ext>
            </a:extLst>
          </p:cNvPr>
          <p:cNvPicPr>
            <a:picLocks noChangeAspect="1"/>
          </p:cNvPicPr>
          <p:nvPr/>
        </p:nvPicPr>
        <p:blipFill>
          <a:blip r:embed="rId4"/>
          <a:stretch>
            <a:fillRect/>
          </a:stretch>
        </p:blipFill>
        <p:spPr>
          <a:xfrm>
            <a:off x="487424" y="1515101"/>
            <a:ext cx="7301202" cy="3628399"/>
          </a:xfrm>
          <a:prstGeom prst="rect">
            <a:avLst/>
          </a:prstGeom>
        </p:spPr>
      </p:pic>
    </p:spTree>
    <p:extLst>
      <p:ext uri="{BB962C8B-B14F-4D97-AF65-F5344CB8AC3E}">
        <p14:creationId xmlns:p14="http://schemas.microsoft.com/office/powerpoint/2010/main" val="113891196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535382-C937-26C3-EBAF-A5ED3F9CFCB9}"/>
              </a:ext>
            </a:extLst>
          </p:cNvPr>
          <p:cNvSpPr>
            <a:spLocks noGrp="1"/>
          </p:cNvSpPr>
          <p:nvPr>
            <p:ph type="title"/>
          </p:nvPr>
        </p:nvSpPr>
        <p:spPr>
          <a:xfrm>
            <a:off x="1381250" y="896112"/>
            <a:ext cx="4908232" cy="435600"/>
          </a:xfrm>
        </p:spPr>
        <p:txBody>
          <a:bodyPr/>
          <a:lstStyle/>
          <a:p>
            <a:r>
              <a:rPr lang="en-JP" sz="2800" dirty="0">
                <a:latin typeface="AkayaKanadaka" panose="02010502080401010103" pitchFamily="2" charset="77"/>
                <a:cs typeface="AkayaKanadaka" panose="02010502080401010103" pitchFamily="2" charset="77"/>
              </a:rPr>
              <a:t>Beneficiaries</a:t>
            </a:r>
          </a:p>
        </p:txBody>
      </p:sp>
      <p:sp>
        <p:nvSpPr>
          <p:cNvPr id="3" name="Text Placeholder 2">
            <a:extLst>
              <a:ext uri="{FF2B5EF4-FFF2-40B4-BE49-F238E27FC236}">
                <a16:creationId xmlns:a16="http://schemas.microsoft.com/office/drawing/2014/main" id="{C365D4C8-B17E-2CA9-A4CF-50423F817A6D}"/>
              </a:ext>
            </a:extLst>
          </p:cNvPr>
          <p:cNvSpPr>
            <a:spLocks noGrp="1"/>
          </p:cNvSpPr>
          <p:nvPr>
            <p:ph type="body" idx="1"/>
          </p:nvPr>
        </p:nvSpPr>
        <p:spPr>
          <a:xfrm>
            <a:off x="238493" y="1867137"/>
            <a:ext cx="3935300" cy="704613"/>
          </a:xfrm>
        </p:spPr>
        <p:txBody>
          <a:bodyPr/>
          <a:lstStyle/>
          <a:p>
            <a:pPr marL="76200" indent="0">
              <a:buNone/>
            </a:pPr>
            <a:r>
              <a:rPr lang="en-JP" sz="3200" dirty="0">
                <a:latin typeface="AkayaKanadaka" panose="02010502080401010103" pitchFamily="2" charset="77"/>
                <a:cs typeface="AkayaKanadaka" panose="02010502080401010103" pitchFamily="2" charset="77"/>
              </a:rPr>
              <a:t>200+ Young People</a:t>
            </a:r>
          </a:p>
        </p:txBody>
      </p:sp>
      <p:sp>
        <p:nvSpPr>
          <p:cNvPr id="4" name="Slide Number Placeholder 3">
            <a:extLst>
              <a:ext uri="{FF2B5EF4-FFF2-40B4-BE49-F238E27FC236}">
                <a16:creationId xmlns:a16="http://schemas.microsoft.com/office/drawing/2014/main" id="{56FB68D8-41DB-DDE1-16A8-689786E173BC}"/>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23</a:t>
            </a:fld>
            <a:endParaRPr lang="en"/>
          </a:p>
        </p:txBody>
      </p:sp>
      <p:pic>
        <p:nvPicPr>
          <p:cNvPr id="5" name="Picture 4" descr="Logo&#10;&#10;Description automatically generated">
            <a:extLst>
              <a:ext uri="{FF2B5EF4-FFF2-40B4-BE49-F238E27FC236}">
                <a16:creationId xmlns:a16="http://schemas.microsoft.com/office/drawing/2014/main" id="{C943F21B-B7B0-EBED-8DF6-3078DA8428FA}"/>
              </a:ext>
            </a:extLst>
          </p:cNvPr>
          <p:cNvPicPr>
            <a:picLocks noChangeAspect="1"/>
          </p:cNvPicPr>
          <p:nvPr/>
        </p:nvPicPr>
        <p:blipFill rotWithShape="1">
          <a:blip r:embed="rId2"/>
          <a:srcRect b="18503"/>
          <a:stretch/>
        </p:blipFill>
        <p:spPr>
          <a:xfrm>
            <a:off x="487424" y="475253"/>
            <a:ext cx="1191491" cy="971025"/>
          </a:xfrm>
          <a:prstGeom prst="rect">
            <a:avLst/>
          </a:prstGeom>
        </p:spPr>
      </p:pic>
      <p:sp>
        <p:nvSpPr>
          <p:cNvPr id="6" name="Text Placeholder 2">
            <a:extLst>
              <a:ext uri="{FF2B5EF4-FFF2-40B4-BE49-F238E27FC236}">
                <a16:creationId xmlns:a16="http://schemas.microsoft.com/office/drawing/2014/main" id="{D3468349-9E32-1B1E-3E40-7DF0D9E08B5F}"/>
              </a:ext>
            </a:extLst>
          </p:cNvPr>
          <p:cNvSpPr txBox="1">
            <a:spLocks/>
          </p:cNvSpPr>
          <p:nvPr/>
        </p:nvSpPr>
        <p:spPr>
          <a:xfrm>
            <a:off x="3002559" y="2463366"/>
            <a:ext cx="2642337" cy="704613"/>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81000" algn="l" rtl="0">
              <a:lnSpc>
                <a:spcPct val="100000"/>
              </a:lnSpc>
              <a:spcBef>
                <a:spcPts val="600"/>
              </a:spcBef>
              <a:spcAft>
                <a:spcPts val="0"/>
              </a:spcAft>
              <a:buClr>
                <a:srgbClr val="FFCD00"/>
              </a:buClr>
              <a:buSzPts val="2400"/>
              <a:buFont typeface="Quattrocento Sans"/>
              <a:buChar char="◉"/>
              <a:defRPr sz="2400" b="0" i="0" u="none" strike="noStrike" cap="none">
                <a:solidFill>
                  <a:schemeClr val="dk1"/>
                </a:solidFill>
                <a:latin typeface="Quattrocento Sans"/>
                <a:ea typeface="Quattrocento Sans"/>
                <a:cs typeface="Quattrocento Sans"/>
                <a:sym typeface="Quattrocento Sans"/>
              </a:defRPr>
            </a:lvl1pPr>
            <a:lvl2pPr marL="914400" marR="0" lvl="1" indent="-355600" algn="l" rtl="0">
              <a:lnSpc>
                <a:spcPct val="100000"/>
              </a:lnSpc>
              <a:spcBef>
                <a:spcPts val="0"/>
              </a:spcBef>
              <a:spcAft>
                <a:spcPts val="0"/>
              </a:spcAft>
              <a:buClr>
                <a:srgbClr val="FFCD00"/>
              </a:buClr>
              <a:buSzPts val="2000"/>
              <a:buFont typeface="Quattrocento Sans"/>
              <a:buChar char="○"/>
              <a:defRPr sz="2000" b="0" i="0" u="none" strike="noStrike" cap="none">
                <a:solidFill>
                  <a:schemeClr val="dk1"/>
                </a:solidFill>
                <a:latin typeface="Quattrocento Sans"/>
                <a:ea typeface="Quattrocento Sans"/>
                <a:cs typeface="Quattrocento Sans"/>
                <a:sym typeface="Quattrocento Sans"/>
              </a:defRPr>
            </a:lvl2pPr>
            <a:lvl3pPr marL="1371600" marR="0" lvl="2" indent="-355600" algn="l" rtl="0">
              <a:lnSpc>
                <a:spcPct val="100000"/>
              </a:lnSpc>
              <a:spcBef>
                <a:spcPts val="0"/>
              </a:spcBef>
              <a:spcAft>
                <a:spcPts val="0"/>
              </a:spcAft>
              <a:buClr>
                <a:srgbClr val="FFCD00"/>
              </a:buClr>
              <a:buSzPts val="2000"/>
              <a:buFont typeface="Quattrocento Sans"/>
              <a:buChar char="■"/>
              <a:defRPr sz="2000" b="0" i="0" u="none" strike="noStrike" cap="none">
                <a:solidFill>
                  <a:schemeClr val="dk1"/>
                </a:solidFill>
                <a:latin typeface="Quattrocento Sans"/>
                <a:ea typeface="Quattrocento Sans"/>
                <a:cs typeface="Quattrocento Sans"/>
                <a:sym typeface="Quattrocento Sans"/>
              </a:defRPr>
            </a:lvl3pPr>
            <a:lvl4pPr marL="1828800" marR="0" lvl="3" indent="-342900" algn="l" rtl="0">
              <a:lnSpc>
                <a:spcPct val="100000"/>
              </a:lnSpc>
              <a:spcBef>
                <a:spcPts val="0"/>
              </a:spcBef>
              <a:spcAft>
                <a:spcPts val="0"/>
              </a:spcAft>
              <a:buClr>
                <a:srgbClr val="FFCD00"/>
              </a:buClr>
              <a:buSzPts val="1800"/>
              <a:buFont typeface="Quattrocento Sans"/>
              <a:buChar char="●"/>
              <a:defRPr sz="1800" b="0" i="0" u="none" strike="noStrike" cap="none">
                <a:solidFill>
                  <a:schemeClr val="dk1"/>
                </a:solidFill>
                <a:latin typeface="Quattrocento Sans"/>
                <a:ea typeface="Quattrocento Sans"/>
                <a:cs typeface="Quattrocento Sans"/>
                <a:sym typeface="Quattrocento Sans"/>
              </a:defRPr>
            </a:lvl4pPr>
            <a:lvl5pPr marL="2286000" marR="0" lvl="4" indent="-342900" algn="l" rtl="0">
              <a:lnSpc>
                <a:spcPct val="100000"/>
              </a:lnSpc>
              <a:spcBef>
                <a:spcPts val="0"/>
              </a:spcBef>
              <a:spcAft>
                <a:spcPts val="0"/>
              </a:spcAft>
              <a:buClr>
                <a:srgbClr val="FFCD00"/>
              </a:buClr>
              <a:buSzPts val="1800"/>
              <a:buFont typeface="Quattrocento Sans"/>
              <a:buChar char="○"/>
              <a:defRPr sz="1800" b="0" i="0" u="none" strike="noStrike" cap="none">
                <a:solidFill>
                  <a:schemeClr val="dk1"/>
                </a:solidFill>
                <a:latin typeface="Quattrocento Sans"/>
                <a:ea typeface="Quattrocento Sans"/>
                <a:cs typeface="Quattrocento Sans"/>
                <a:sym typeface="Quattrocento Sans"/>
              </a:defRPr>
            </a:lvl5pPr>
            <a:lvl6pPr marL="2743200" marR="0" lvl="5" indent="-342900" algn="l" rtl="0">
              <a:lnSpc>
                <a:spcPct val="100000"/>
              </a:lnSpc>
              <a:spcBef>
                <a:spcPts val="0"/>
              </a:spcBef>
              <a:spcAft>
                <a:spcPts val="0"/>
              </a:spcAft>
              <a:buClr>
                <a:srgbClr val="FFCD00"/>
              </a:buClr>
              <a:buSzPts val="1800"/>
              <a:buFont typeface="Quattrocento Sans"/>
              <a:buChar char="■"/>
              <a:defRPr sz="1800" b="0" i="0" u="none" strike="noStrike" cap="none">
                <a:solidFill>
                  <a:schemeClr val="dk1"/>
                </a:solidFill>
                <a:latin typeface="Quattrocento Sans"/>
                <a:ea typeface="Quattrocento Sans"/>
                <a:cs typeface="Quattrocento Sans"/>
                <a:sym typeface="Quattrocento Sans"/>
              </a:defRPr>
            </a:lvl6pPr>
            <a:lvl7pPr marL="3200400" marR="0" lvl="6" indent="-342900" algn="l" rtl="0">
              <a:lnSpc>
                <a:spcPct val="100000"/>
              </a:lnSpc>
              <a:spcBef>
                <a:spcPts val="0"/>
              </a:spcBef>
              <a:spcAft>
                <a:spcPts val="0"/>
              </a:spcAft>
              <a:buClr>
                <a:srgbClr val="FFCD00"/>
              </a:buClr>
              <a:buSzPts val="1800"/>
              <a:buFont typeface="Quattrocento Sans"/>
              <a:buChar char="●"/>
              <a:defRPr sz="1800" b="0" i="0" u="none" strike="noStrike" cap="none">
                <a:solidFill>
                  <a:schemeClr val="dk1"/>
                </a:solidFill>
                <a:latin typeface="Quattrocento Sans"/>
                <a:ea typeface="Quattrocento Sans"/>
                <a:cs typeface="Quattrocento Sans"/>
                <a:sym typeface="Quattrocento Sans"/>
              </a:defRPr>
            </a:lvl7pPr>
            <a:lvl8pPr marL="3657600" marR="0" lvl="7" indent="-342900" algn="l" rtl="0">
              <a:lnSpc>
                <a:spcPct val="100000"/>
              </a:lnSpc>
              <a:spcBef>
                <a:spcPts val="0"/>
              </a:spcBef>
              <a:spcAft>
                <a:spcPts val="0"/>
              </a:spcAft>
              <a:buClr>
                <a:srgbClr val="FFCD00"/>
              </a:buClr>
              <a:buSzPts val="1800"/>
              <a:buFont typeface="Quattrocento Sans"/>
              <a:buChar char="○"/>
              <a:defRPr sz="1800" b="0" i="0" u="none" strike="noStrike" cap="none">
                <a:solidFill>
                  <a:schemeClr val="dk1"/>
                </a:solidFill>
                <a:latin typeface="Quattrocento Sans"/>
                <a:ea typeface="Quattrocento Sans"/>
                <a:cs typeface="Quattrocento Sans"/>
                <a:sym typeface="Quattrocento Sans"/>
              </a:defRPr>
            </a:lvl8pPr>
            <a:lvl9pPr marL="4114800" marR="0" lvl="8" indent="-342900" algn="l" rtl="0">
              <a:lnSpc>
                <a:spcPct val="100000"/>
              </a:lnSpc>
              <a:spcBef>
                <a:spcPts val="0"/>
              </a:spcBef>
              <a:spcAft>
                <a:spcPts val="0"/>
              </a:spcAft>
              <a:buClr>
                <a:srgbClr val="FFCD00"/>
              </a:buClr>
              <a:buSzPts val="1800"/>
              <a:buFont typeface="Quattrocento Sans"/>
              <a:buChar char="■"/>
              <a:defRPr sz="1800" b="0" i="0" u="none" strike="noStrike" cap="none">
                <a:solidFill>
                  <a:schemeClr val="dk1"/>
                </a:solidFill>
                <a:latin typeface="Quattrocento Sans"/>
                <a:ea typeface="Quattrocento Sans"/>
                <a:cs typeface="Quattrocento Sans"/>
                <a:sym typeface="Quattrocento Sans"/>
              </a:defRPr>
            </a:lvl9pPr>
          </a:lstStyle>
          <a:p>
            <a:pPr marL="76200" indent="0">
              <a:buFont typeface="Quattrocento Sans"/>
              <a:buNone/>
            </a:pPr>
            <a:r>
              <a:rPr lang="en-JP" sz="3200" dirty="0">
                <a:latin typeface="AkayaKanadaka" panose="02010502080401010103" pitchFamily="2" charset="77"/>
                <a:cs typeface="AkayaKanadaka" panose="02010502080401010103" pitchFamily="2" charset="77"/>
              </a:rPr>
              <a:t>32+ Politicians</a:t>
            </a:r>
          </a:p>
        </p:txBody>
      </p:sp>
      <p:sp>
        <p:nvSpPr>
          <p:cNvPr id="7" name="Text Placeholder 2">
            <a:extLst>
              <a:ext uri="{FF2B5EF4-FFF2-40B4-BE49-F238E27FC236}">
                <a16:creationId xmlns:a16="http://schemas.microsoft.com/office/drawing/2014/main" id="{397E1BB6-D001-D43E-F7C3-125A249A3106}"/>
              </a:ext>
            </a:extLst>
          </p:cNvPr>
          <p:cNvSpPr txBox="1">
            <a:spLocks/>
          </p:cNvSpPr>
          <p:nvPr/>
        </p:nvSpPr>
        <p:spPr>
          <a:xfrm>
            <a:off x="4321832" y="1801288"/>
            <a:ext cx="3935300" cy="704613"/>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81000" algn="l" rtl="0">
              <a:lnSpc>
                <a:spcPct val="100000"/>
              </a:lnSpc>
              <a:spcBef>
                <a:spcPts val="600"/>
              </a:spcBef>
              <a:spcAft>
                <a:spcPts val="0"/>
              </a:spcAft>
              <a:buClr>
                <a:srgbClr val="FFCD00"/>
              </a:buClr>
              <a:buSzPts val="2400"/>
              <a:buFont typeface="Quattrocento Sans"/>
              <a:buChar char="◉"/>
              <a:defRPr sz="2400" b="0" i="0" u="none" strike="noStrike" cap="none">
                <a:solidFill>
                  <a:schemeClr val="dk1"/>
                </a:solidFill>
                <a:latin typeface="Quattrocento Sans"/>
                <a:ea typeface="Quattrocento Sans"/>
                <a:cs typeface="Quattrocento Sans"/>
                <a:sym typeface="Quattrocento Sans"/>
              </a:defRPr>
            </a:lvl1pPr>
            <a:lvl2pPr marL="914400" marR="0" lvl="1" indent="-355600" algn="l" rtl="0">
              <a:lnSpc>
                <a:spcPct val="100000"/>
              </a:lnSpc>
              <a:spcBef>
                <a:spcPts val="0"/>
              </a:spcBef>
              <a:spcAft>
                <a:spcPts val="0"/>
              </a:spcAft>
              <a:buClr>
                <a:srgbClr val="FFCD00"/>
              </a:buClr>
              <a:buSzPts val="2000"/>
              <a:buFont typeface="Quattrocento Sans"/>
              <a:buChar char="○"/>
              <a:defRPr sz="2000" b="0" i="0" u="none" strike="noStrike" cap="none">
                <a:solidFill>
                  <a:schemeClr val="dk1"/>
                </a:solidFill>
                <a:latin typeface="Quattrocento Sans"/>
                <a:ea typeface="Quattrocento Sans"/>
                <a:cs typeface="Quattrocento Sans"/>
                <a:sym typeface="Quattrocento Sans"/>
              </a:defRPr>
            </a:lvl2pPr>
            <a:lvl3pPr marL="1371600" marR="0" lvl="2" indent="-355600" algn="l" rtl="0">
              <a:lnSpc>
                <a:spcPct val="100000"/>
              </a:lnSpc>
              <a:spcBef>
                <a:spcPts val="0"/>
              </a:spcBef>
              <a:spcAft>
                <a:spcPts val="0"/>
              </a:spcAft>
              <a:buClr>
                <a:srgbClr val="FFCD00"/>
              </a:buClr>
              <a:buSzPts val="2000"/>
              <a:buFont typeface="Quattrocento Sans"/>
              <a:buChar char="■"/>
              <a:defRPr sz="2000" b="0" i="0" u="none" strike="noStrike" cap="none">
                <a:solidFill>
                  <a:schemeClr val="dk1"/>
                </a:solidFill>
                <a:latin typeface="Quattrocento Sans"/>
                <a:ea typeface="Quattrocento Sans"/>
                <a:cs typeface="Quattrocento Sans"/>
                <a:sym typeface="Quattrocento Sans"/>
              </a:defRPr>
            </a:lvl3pPr>
            <a:lvl4pPr marL="1828800" marR="0" lvl="3" indent="-342900" algn="l" rtl="0">
              <a:lnSpc>
                <a:spcPct val="100000"/>
              </a:lnSpc>
              <a:spcBef>
                <a:spcPts val="0"/>
              </a:spcBef>
              <a:spcAft>
                <a:spcPts val="0"/>
              </a:spcAft>
              <a:buClr>
                <a:srgbClr val="FFCD00"/>
              </a:buClr>
              <a:buSzPts val="1800"/>
              <a:buFont typeface="Quattrocento Sans"/>
              <a:buChar char="●"/>
              <a:defRPr sz="1800" b="0" i="0" u="none" strike="noStrike" cap="none">
                <a:solidFill>
                  <a:schemeClr val="dk1"/>
                </a:solidFill>
                <a:latin typeface="Quattrocento Sans"/>
                <a:ea typeface="Quattrocento Sans"/>
                <a:cs typeface="Quattrocento Sans"/>
                <a:sym typeface="Quattrocento Sans"/>
              </a:defRPr>
            </a:lvl4pPr>
            <a:lvl5pPr marL="2286000" marR="0" lvl="4" indent="-342900" algn="l" rtl="0">
              <a:lnSpc>
                <a:spcPct val="100000"/>
              </a:lnSpc>
              <a:spcBef>
                <a:spcPts val="0"/>
              </a:spcBef>
              <a:spcAft>
                <a:spcPts val="0"/>
              </a:spcAft>
              <a:buClr>
                <a:srgbClr val="FFCD00"/>
              </a:buClr>
              <a:buSzPts val="1800"/>
              <a:buFont typeface="Quattrocento Sans"/>
              <a:buChar char="○"/>
              <a:defRPr sz="1800" b="0" i="0" u="none" strike="noStrike" cap="none">
                <a:solidFill>
                  <a:schemeClr val="dk1"/>
                </a:solidFill>
                <a:latin typeface="Quattrocento Sans"/>
                <a:ea typeface="Quattrocento Sans"/>
                <a:cs typeface="Quattrocento Sans"/>
                <a:sym typeface="Quattrocento Sans"/>
              </a:defRPr>
            </a:lvl5pPr>
            <a:lvl6pPr marL="2743200" marR="0" lvl="5" indent="-342900" algn="l" rtl="0">
              <a:lnSpc>
                <a:spcPct val="100000"/>
              </a:lnSpc>
              <a:spcBef>
                <a:spcPts val="0"/>
              </a:spcBef>
              <a:spcAft>
                <a:spcPts val="0"/>
              </a:spcAft>
              <a:buClr>
                <a:srgbClr val="FFCD00"/>
              </a:buClr>
              <a:buSzPts val="1800"/>
              <a:buFont typeface="Quattrocento Sans"/>
              <a:buChar char="■"/>
              <a:defRPr sz="1800" b="0" i="0" u="none" strike="noStrike" cap="none">
                <a:solidFill>
                  <a:schemeClr val="dk1"/>
                </a:solidFill>
                <a:latin typeface="Quattrocento Sans"/>
                <a:ea typeface="Quattrocento Sans"/>
                <a:cs typeface="Quattrocento Sans"/>
                <a:sym typeface="Quattrocento Sans"/>
              </a:defRPr>
            </a:lvl6pPr>
            <a:lvl7pPr marL="3200400" marR="0" lvl="6" indent="-342900" algn="l" rtl="0">
              <a:lnSpc>
                <a:spcPct val="100000"/>
              </a:lnSpc>
              <a:spcBef>
                <a:spcPts val="0"/>
              </a:spcBef>
              <a:spcAft>
                <a:spcPts val="0"/>
              </a:spcAft>
              <a:buClr>
                <a:srgbClr val="FFCD00"/>
              </a:buClr>
              <a:buSzPts val="1800"/>
              <a:buFont typeface="Quattrocento Sans"/>
              <a:buChar char="●"/>
              <a:defRPr sz="1800" b="0" i="0" u="none" strike="noStrike" cap="none">
                <a:solidFill>
                  <a:schemeClr val="dk1"/>
                </a:solidFill>
                <a:latin typeface="Quattrocento Sans"/>
                <a:ea typeface="Quattrocento Sans"/>
                <a:cs typeface="Quattrocento Sans"/>
                <a:sym typeface="Quattrocento Sans"/>
              </a:defRPr>
            </a:lvl7pPr>
            <a:lvl8pPr marL="3657600" marR="0" lvl="7" indent="-342900" algn="l" rtl="0">
              <a:lnSpc>
                <a:spcPct val="100000"/>
              </a:lnSpc>
              <a:spcBef>
                <a:spcPts val="0"/>
              </a:spcBef>
              <a:spcAft>
                <a:spcPts val="0"/>
              </a:spcAft>
              <a:buClr>
                <a:srgbClr val="FFCD00"/>
              </a:buClr>
              <a:buSzPts val="1800"/>
              <a:buFont typeface="Quattrocento Sans"/>
              <a:buChar char="○"/>
              <a:defRPr sz="1800" b="0" i="0" u="none" strike="noStrike" cap="none">
                <a:solidFill>
                  <a:schemeClr val="dk1"/>
                </a:solidFill>
                <a:latin typeface="Quattrocento Sans"/>
                <a:ea typeface="Quattrocento Sans"/>
                <a:cs typeface="Quattrocento Sans"/>
                <a:sym typeface="Quattrocento Sans"/>
              </a:defRPr>
            </a:lvl8pPr>
            <a:lvl9pPr marL="4114800" marR="0" lvl="8" indent="-342900" algn="l" rtl="0">
              <a:lnSpc>
                <a:spcPct val="100000"/>
              </a:lnSpc>
              <a:spcBef>
                <a:spcPts val="0"/>
              </a:spcBef>
              <a:spcAft>
                <a:spcPts val="0"/>
              </a:spcAft>
              <a:buClr>
                <a:srgbClr val="FFCD00"/>
              </a:buClr>
              <a:buSzPts val="1800"/>
              <a:buFont typeface="Quattrocento Sans"/>
              <a:buChar char="■"/>
              <a:defRPr sz="1800" b="0" i="0" u="none" strike="noStrike" cap="none">
                <a:solidFill>
                  <a:schemeClr val="dk1"/>
                </a:solidFill>
                <a:latin typeface="Quattrocento Sans"/>
                <a:ea typeface="Quattrocento Sans"/>
                <a:cs typeface="Quattrocento Sans"/>
                <a:sym typeface="Quattrocento Sans"/>
              </a:defRPr>
            </a:lvl9pPr>
          </a:lstStyle>
          <a:p>
            <a:pPr marL="76200" indent="0">
              <a:buFont typeface="Quattrocento Sans"/>
              <a:buNone/>
            </a:pPr>
            <a:r>
              <a:rPr lang="en-JP" sz="3200" dirty="0">
                <a:latin typeface="AkayaKanadaka" panose="02010502080401010103" pitchFamily="2" charset="77"/>
                <a:cs typeface="AkayaKanadaka" panose="02010502080401010103" pitchFamily="2" charset="77"/>
              </a:rPr>
              <a:t>45+ Young Alumni</a:t>
            </a:r>
          </a:p>
        </p:txBody>
      </p:sp>
      <p:sp>
        <p:nvSpPr>
          <p:cNvPr id="8" name="Text Placeholder 2">
            <a:extLst>
              <a:ext uri="{FF2B5EF4-FFF2-40B4-BE49-F238E27FC236}">
                <a16:creationId xmlns:a16="http://schemas.microsoft.com/office/drawing/2014/main" id="{3ED17D82-B410-81BC-9418-13DCA8E239E6}"/>
              </a:ext>
            </a:extLst>
          </p:cNvPr>
          <p:cNvSpPr txBox="1">
            <a:spLocks/>
          </p:cNvSpPr>
          <p:nvPr/>
        </p:nvSpPr>
        <p:spPr>
          <a:xfrm>
            <a:off x="1794477" y="4047732"/>
            <a:ext cx="5844706" cy="704613"/>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81000" algn="l" rtl="0">
              <a:lnSpc>
                <a:spcPct val="100000"/>
              </a:lnSpc>
              <a:spcBef>
                <a:spcPts val="600"/>
              </a:spcBef>
              <a:spcAft>
                <a:spcPts val="0"/>
              </a:spcAft>
              <a:buClr>
                <a:srgbClr val="FFCD00"/>
              </a:buClr>
              <a:buSzPts val="2400"/>
              <a:buFont typeface="Quattrocento Sans"/>
              <a:buChar char="◉"/>
              <a:defRPr sz="2400" b="0" i="0" u="none" strike="noStrike" cap="none">
                <a:solidFill>
                  <a:schemeClr val="dk1"/>
                </a:solidFill>
                <a:latin typeface="Quattrocento Sans"/>
                <a:ea typeface="Quattrocento Sans"/>
                <a:cs typeface="Quattrocento Sans"/>
                <a:sym typeface="Quattrocento Sans"/>
              </a:defRPr>
            </a:lvl1pPr>
            <a:lvl2pPr marL="914400" marR="0" lvl="1" indent="-355600" algn="l" rtl="0">
              <a:lnSpc>
                <a:spcPct val="100000"/>
              </a:lnSpc>
              <a:spcBef>
                <a:spcPts val="0"/>
              </a:spcBef>
              <a:spcAft>
                <a:spcPts val="0"/>
              </a:spcAft>
              <a:buClr>
                <a:srgbClr val="FFCD00"/>
              </a:buClr>
              <a:buSzPts val="2000"/>
              <a:buFont typeface="Quattrocento Sans"/>
              <a:buChar char="○"/>
              <a:defRPr sz="2000" b="0" i="0" u="none" strike="noStrike" cap="none">
                <a:solidFill>
                  <a:schemeClr val="dk1"/>
                </a:solidFill>
                <a:latin typeface="Quattrocento Sans"/>
                <a:ea typeface="Quattrocento Sans"/>
                <a:cs typeface="Quattrocento Sans"/>
                <a:sym typeface="Quattrocento Sans"/>
              </a:defRPr>
            </a:lvl2pPr>
            <a:lvl3pPr marL="1371600" marR="0" lvl="2" indent="-355600" algn="l" rtl="0">
              <a:lnSpc>
                <a:spcPct val="100000"/>
              </a:lnSpc>
              <a:spcBef>
                <a:spcPts val="0"/>
              </a:spcBef>
              <a:spcAft>
                <a:spcPts val="0"/>
              </a:spcAft>
              <a:buClr>
                <a:srgbClr val="FFCD00"/>
              </a:buClr>
              <a:buSzPts val="2000"/>
              <a:buFont typeface="Quattrocento Sans"/>
              <a:buChar char="■"/>
              <a:defRPr sz="2000" b="0" i="0" u="none" strike="noStrike" cap="none">
                <a:solidFill>
                  <a:schemeClr val="dk1"/>
                </a:solidFill>
                <a:latin typeface="Quattrocento Sans"/>
                <a:ea typeface="Quattrocento Sans"/>
                <a:cs typeface="Quattrocento Sans"/>
                <a:sym typeface="Quattrocento Sans"/>
              </a:defRPr>
            </a:lvl3pPr>
            <a:lvl4pPr marL="1828800" marR="0" lvl="3" indent="-342900" algn="l" rtl="0">
              <a:lnSpc>
                <a:spcPct val="100000"/>
              </a:lnSpc>
              <a:spcBef>
                <a:spcPts val="0"/>
              </a:spcBef>
              <a:spcAft>
                <a:spcPts val="0"/>
              </a:spcAft>
              <a:buClr>
                <a:srgbClr val="FFCD00"/>
              </a:buClr>
              <a:buSzPts val="1800"/>
              <a:buFont typeface="Quattrocento Sans"/>
              <a:buChar char="●"/>
              <a:defRPr sz="1800" b="0" i="0" u="none" strike="noStrike" cap="none">
                <a:solidFill>
                  <a:schemeClr val="dk1"/>
                </a:solidFill>
                <a:latin typeface="Quattrocento Sans"/>
                <a:ea typeface="Quattrocento Sans"/>
                <a:cs typeface="Quattrocento Sans"/>
                <a:sym typeface="Quattrocento Sans"/>
              </a:defRPr>
            </a:lvl4pPr>
            <a:lvl5pPr marL="2286000" marR="0" lvl="4" indent="-342900" algn="l" rtl="0">
              <a:lnSpc>
                <a:spcPct val="100000"/>
              </a:lnSpc>
              <a:spcBef>
                <a:spcPts val="0"/>
              </a:spcBef>
              <a:spcAft>
                <a:spcPts val="0"/>
              </a:spcAft>
              <a:buClr>
                <a:srgbClr val="FFCD00"/>
              </a:buClr>
              <a:buSzPts val="1800"/>
              <a:buFont typeface="Quattrocento Sans"/>
              <a:buChar char="○"/>
              <a:defRPr sz="1800" b="0" i="0" u="none" strike="noStrike" cap="none">
                <a:solidFill>
                  <a:schemeClr val="dk1"/>
                </a:solidFill>
                <a:latin typeface="Quattrocento Sans"/>
                <a:ea typeface="Quattrocento Sans"/>
                <a:cs typeface="Quattrocento Sans"/>
                <a:sym typeface="Quattrocento Sans"/>
              </a:defRPr>
            </a:lvl5pPr>
            <a:lvl6pPr marL="2743200" marR="0" lvl="5" indent="-342900" algn="l" rtl="0">
              <a:lnSpc>
                <a:spcPct val="100000"/>
              </a:lnSpc>
              <a:spcBef>
                <a:spcPts val="0"/>
              </a:spcBef>
              <a:spcAft>
                <a:spcPts val="0"/>
              </a:spcAft>
              <a:buClr>
                <a:srgbClr val="FFCD00"/>
              </a:buClr>
              <a:buSzPts val="1800"/>
              <a:buFont typeface="Quattrocento Sans"/>
              <a:buChar char="■"/>
              <a:defRPr sz="1800" b="0" i="0" u="none" strike="noStrike" cap="none">
                <a:solidFill>
                  <a:schemeClr val="dk1"/>
                </a:solidFill>
                <a:latin typeface="Quattrocento Sans"/>
                <a:ea typeface="Quattrocento Sans"/>
                <a:cs typeface="Quattrocento Sans"/>
                <a:sym typeface="Quattrocento Sans"/>
              </a:defRPr>
            </a:lvl6pPr>
            <a:lvl7pPr marL="3200400" marR="0" lvl="6" indent="-342900" algn="l" rtl="0">
              <a:lnSpc>
                <a:spcPct val="100000"/>
              </a:lnSpc>
              <a:spcBef>
                <a:spcPts val="0"/>
              </a:spcBef>
              <a:spcAft>
                <a:spcPts val="0"/>
              </a:spcAft>
              <a:buClr>
                <a:srgbClr val="FFCD00"/>
              </a:buClr>
              <a:buSzPts val="1800"/>
              <a:buFont typeface="Quattrocento Sans"/>
              <a:buChar char="●"/>
              <a:defRPr sz="1800" b="0" i="0" u="none" strike="noStrike" cap="none">
                <a:solidFill>
                  <a:schemeClr val="dk1"/>
                </a:solidFill>
                <a:latin typeface="Quattrocento Sans"/>
                <a:ea typeface="Quattrocento Sans"/>
                <a:cs typeface="Quattrocento Sans"/>
                <a:sym typeface="Quattrocento Sans"/>
              </a:defRPr>
            </a:lvl7pPr>
            <a:lvl8pPr marL="3657600" marR="0" lvl="7" indent="-342900" algn="l" rtl="0">
              <a:lnSpc>
                <a:spcPct val="100000"/>
              </a:lnSpc>
              <a:spcBef>
                <a:spcPts val="0"/>
              </a:spcBef>
              <a:spcAft>
                <a:spcPts val="0"/>
              </a:spcAft>
              <a:buClr>
                <a:srgbClr val="FFCD00"/>
              </a:buClr>
              <a:buSzPts val="1800"/>
              <a:buFont typeface="Quattrocento Sans"/>
              <a:buChar char="○"/>
              <a:defRPr sz="1800" b="0" i="0" u="none" strike="noStrike" cap="none">
                <a:solidFill>
                  <a:schemeClr val="dk1"/>
                </a:solidFill>
                <a:latin typeface="Quattrocento Sans"/>
                <a:ea typeface="Quattrocento Sans"/>
                <a:cs typeface="Quattrocento Sans"/>
                <a:sym typeface="Quattrocento Sans"/>
              </a:defRPr>
            </a:lvl8pPr>
            <a:lvl9pPr marL="4114800" marR="0" lvl="8" indent="-342900" algn="l" rtl="0">
              <a:lnSpc>
                <a:spcPct val="100000"/>
              </a:lnSpc>
              <a:spcBef>
                <a:spcPts val="0"/>
              </a:spcBef>
              <a:spcAft>
                <a:spcPts val="0"/>
              </a:spcAft>
              <a:buClr>
                <a:srgbClr val="FFCD00"/>
              </a:buClr>
              <a:buSzPts val="1800"/>
              <a:buFont typeface="Quattrocento Sans"/>
              <a:buChar char="■"/>
              <a:defRPr sz="1800" b="0" i="0" u="none" strike="noStrike" cap="none">
                <a:solidFill>
                  <a:schemeClr val="dk1"/>
                </a:solidFill>
                <a:latin typeface="Quattrocento Sans"/>
                <a:ea typeface="Quattrocento Sans"/>
                <a:cs typeface="Quattrocento Sans"/>
                <a:sym typeface="Quattrocento Sans"/>
              </a:defRPr>
            </a:lvl9pPr>
          </a:lstStyle>
          <a:p>
            <a:pPr marL="76200" indent="0">
              <a:buFont typeface="Quattrocento Sans"/>
              <a:buNone/>
            </a:pPr>
            <a:r>
              <a:rPr lang="en-JP" sz="3200" dirty="0">
                <a:latin typeface="AkayaKanadaka" panose="02010502080401010103" pitchFamily="2" charset="77"/>
                <a:cs typeface="AkayaKanadaka" panose="02010502080401010103" pitchFamily="2" charset="77"/>
              </a:rPr>
              <a:t>14,000+ Community Members</a:t>
            </a:r>
          </a:p>
        </p:txBody>
      </p:sp>
      <p:sp>
        <p:nvSpPr>
          <p:cNvPr id="9" name="Text Placeholder 2">
            <a:extLst>
              <a:ext uri="{FF2B5EF4-FFF2-40B4-BE49-F238E27FC236}">
                <a16:creationId xmlns:a16="http://schemas.microsoft.com/office/drawing/2014/main" id="{2C91A647-30A4-AD42-DA2A-5B9D31A7C1BF}"/>
              </a:ext>
            </a:extLst>
          </p:cNvPr>
          <p:cNvSpPr txBox="1">
            <a:spLocks/>
          </p:cNvSpPr>
          <p:nvPr/>
        </p:nvSpPr>
        <p:spPr>
          <a:xfrm>
            <a:off x="2170060" y="3255549"/>
            <a:ext cx="4803880" cy="704613"/>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81000" algn="l" rtl="0">
              <a:lnSpc>
                <a:spcPct val="100000"/>
              </a:lnSpc>
              <a:spcBef>
                <a:spcPts val="600"/>
              </a:spcBef>
              <a:spcAft>
                <a:spcPts val="0"/>
              </a:spcAft>
              <a:buClr>
                <a:srgbClr val="FFCD00"/>
              </a:buClr>
              <a:buSzPts val="2400"/>
              <a:buFont typeface="Quattrocento Sans"/>
              <a:buChar char="◉"/>
              <a:defRPr sz="2400" b="0" i="0" u="none" strike="noStrike" cap="none">
                <a:solidFill>
                  <a:schemeClr val="dk1"/>
                </a:solidFill>
                <a:latin typeface="Quattrocento Sans"/>
                <a:ea typeface="Quattrocento Sans"/>
                <a:cs typeface="Quattrocento Sans"/>
                <a:sym typeface="Quattrocento Sans"/>
              </a:defRPr>
            </a:lvl1pPr>
            <a:lvl2pPr marL="914400" marR="0" lvl="1" indent="-355600" algn="l" rtl="0">
              <a:lnSpc>
                <a:spcPct val="100000"/>
              </a:lnSpc>
              <a:spcBef>
                <a:spcPts val="0"/>
              </a:spcBef>
              <a:spcAft>
                <a:spcPts val="0"/>
              </a:spcAft>
              <a:buClr>
                <a:srgbClr val="FFCD00"/>
              </a:buClr>
              <a:buSzPts val="2000"/>
              <a:buFont typeface="Quattrocento Sans"/>
              <a:buChar char="○"/>
              <a:defRPr sz="2000" b="0" i="0" u="none" strike="noStrike" cap="none">
                <a:solidFill>
                  <a:schemeClr val="dk1"/>
                </a:solidFill>
                <a:latin typeface="Quattrocento Sans"/>
                <a:ea typeface="Quattrocento Sans"/>
                <a:cs typeface="Quattrocento Sans"/>
                <a:sym typeface="Quattrocento Sans"/>
              </a:defRPr>
            </a:lvl2pPr>
            <a:lvl3pPr marL="1371600" marR="0" lvl="2" indent="-355600" algn="l" rtl="0">
              <a:lnSpc>
                <a:spcPct val="100000"/>
              </a:lnSpc>
              <a:spcBef>
                <a:spcPts val="0"/>
              </a:spcBef>
              <a:spcAft>
                <a:spcPts val="0"/>
              </a:spcAft>
              <a:buClr>
                <a:srgbClr val="FFCD00"/>
              </a:buClr>
              <a:buSzPts val="2000"/>
              <a:buFont typeface="Quattrocento Sans"/>
              <a:buChar char="■"/>
              <a:defRPr sz="2000" b="0" i="0" u="none" strike="noStrike" cap="none">
                <a:solidFill>
                  <a:schemeClr val="dk1"/>
                </a:solidFill>
                <a:latin typeface="Quattrocento Sans"/>
                <a:ea typeface="Quattrocento Sans"/>
                <a:cs typeface="Quattrocento Sans"/>
                <a:sym typeface="Quattrocento Sans"/>
              </a:defRPr>
            </a:lvl3pPr>
            <a:lvl4pPr marL="1828800" marR="0" lvl="3" indent="-342900" algn="l" rtl="0">
              <a:lnSpc>
                <a:spcPct val="100000"/>
              </a:lnSpc>
              <a:spcBef>
                <a:spcPts val="0"/>
              </a:spcBef>
              <a:spcAft>
                <a:spcPts val="0"/>
              </a:spcAft>
              <a:buClr>
                <a:srgbClr val="FFCD00"/>
              </a:buClr>
              <a:buSzPts val="1800"/>
              <a:buFont typeface="Quattrocento Sans"/>
              <a:buChar char="●"/>
              <a:defRPr sz="1800" b="0" i="0" u="none" strike="noStrike" cap="none">
                <a:solidFill>
                  <a:schemeClr val="dk1"/>
                </a:solidFill>
                <a:latin typeface="Quattrocento Sans"/>
                <a:ea typeface="Quattrocento Sans"/>
                <a:cs typeface="Quattrocento Sans"/>
                <a:sym typeface="Quattrocento Sans"/>
              </a:defRPr>
            </a:lvl4pPr>
            <a:lvl5pPr marL="2286000" marR="0" lvl="4" indent="-342900" algn="l" rtl="0">
              <a:lnSpc>
                <a:spcPct val="100000"/>
              </a:lnSpc>
              <a:spcBef>
                <a:spcPts val="0"/>
              </a:spcBef>
              <a:spcAft>
                <a:spcPts val="0"/>
              </a:spcAft>
              <a:buClr>
                <a:srgbClr val="FFCD00"/>
              </a:buClr>
              <a:buSzPts val="1800"/>
              <a:buFont typeface="Quattrocento Sans"/>
              <a:buChar char="○"/>
              <a:defRPr sz="1800" b="0" i="0" u="none" strike="noStrike" cap="none">
                <a:solidFill>
                  <a:schemeClr val="dk1"/>
                </a:solidFill>
                <a:latin typeface="Quattrocento Sans"/>
                <a:ea typeface="Quattrocento Sans"/>
                <a:cs typeface="Quattrocento Sans"/>
                <a:sym typeface="Quattrocento Sans"/>
              </a:defRPr>
            </a:lvl5pPr>
            <a:lvl6pPr marL="2743200" marR="0" lvl="5" indent="-342900" algn="l" rtl="0">
              <a:lnSpc>
                <a:spcPct val="100000"/>
              </a:lnSpc>
              <a:spcBef>
                <a:spcPts val="0"/>
              </a:spcBef>
              <a:spcAft>
                <a:spcPts val="0"/>
              </a:spcAft>
              <a:buClr>
                <a:srgbClr val="FFCD00"/>
              </a:buClr>
              <a:buSzPts val="1800"/>
              <a:buFont typeface="Quattrocento Sans"/>
              <a:buChar char="■"/>
              <a:defRPr sz="1800" b="0" i="0" u="none" strike="noStrike" cap="none">
                <a:solidFill>
                  <a:schemeClr val="dk1"/>
                </a:solidFill>
                <a:latin typeface="Quattrocento Sans"/>
                <a:ea typeface="Quattrocento Sans"/>
                <a:cs typeface="Quattrocento Sans"/>
                <a:sym typeface="Quattrocento Sans"/>
              </a:defRPr>
            </a:lvl6pPr>
            <a:lvl7pPr marL="3200400" marR="0" lvl="6" indent="-342900" algn="l" rtl="0">
              <a:lnSpc>
                <a:spcPct val="100000"/>
              </a:lnSpc>
              <a:spcBef>
                <a:spcPts val="0"/>
              </a:spcBef>
              <a:spcAft>
                <a:spcPts val="0"/>
              </a:spcAft>
              <a:buClr>
                <a:srgbClr val="FFCD00"/>
              </a:buClr>
              <a:buSzPts val="1800"/>
              <a:buFont typeface="Quattrocento Sans"/>
              <a:buChar char="●"/>
              <a:defRPr sz="1800" b="0" i="0" u="none" strike="noStrike" cap="none">
                <a:solidFill>
                  <a:schemeClr val="dk1"/>
                </a:solidFill>
                <a:latin typeface="Quattrocento Sans"/>
                <a:ea typeface="Quattrocento Sans"/>
                <a:cs typeface="Quattrocento Sans"/>
                <a:sym typeface="Quattrocento Sans"/>
              </a:defRPr>
            </a:lvl7pPr>
            <a:lvl8pPr marL="3657600" marR="0" lvl="7" indent="-342900" algn="l" rtl="0">
              <a:lnSpc>
                <a:spcPct val="100000"/>
              </a:lnSpc>
              <a:spcBef>
                <a:spcPts val="0"/>
              </a:spcBef>
              <a:spcAft>
                <a:spcPts val="0"/>
              </a:spcAft>
              <a:buClr>
                <a:srgbClr val="FFCD00"/>
              </a:buClr>
              <a:buSzPts val="1800"/>
              <a:buFont typeface="Quattrocento Sans"/>
              <a:buChar char="○"/>
              <a:defRPr sz="1800" b="0" i="0" u="none" strike="noStrike" cap="none">
                <a:solidFill>
                  <a:schemeClr val="dk1"/>
                </a:solidFill>
                <a:latin typeface="Quattrocento Sans"/>
                <a:ea typeface="Quattrocento Sans"/>
                <a:cs typeface="Quattrocento Sans"/>
                <a:sym typeface="Quattrocento Sans"/>
              </a:defRPr>
            </a:lvl8pPr>
            <a:lvl9pPr marL="4114800" marR="0" lvl="8" indent="-342900" algn="l" rtl="0">
              <a:lnSpc>
                <a:spcPct val="100000"/>
              </a:lnSpc>
              <a:spcBef>
                <a:spcPts val="0"/>
              </a:spcBef>
              <a:spcAft>
                <a:spcPts val="0"/>
              </a:spcAft>
              <a:buClr>
                <a:srgbClr val="FFCD00"/>
              </a:buClr>
              <a:buSzPts val="1800"/>
              <a:buFont typeface="Quattrocento Sans"/>
              <a:buChar char="■"/>
              <a:defRPr sz="1800" b="0" i="0" u="none" strike="noStrike" cap="none">
                <a:solidFill>
                  <a:schemeClr val="dk1"/>
                </a:solidFill>
                <a:latin typeface="Quattrocento Sans"/>
                <a:ea typeface="Quattrocento Sans"/>
                <a:cs typeface="Quattrocento Sans"/>
                <a:sym typeface="Quattrocento Sans"/>
              </a:defRPr>
            </a:lvl9pPr>
          </a:lstStyle>
          <a:p>
            <a:pPr marL="76200" indent="0">
              <a:buFont typeface="Quattrocento Sans"/>
              <a:buNone/>
            </a:pPr>
            <a:r>
              <a:rPr lang="en-JP" sz="3200" dirty="0">
                <a:latin typeface="AkayaKanadaka" panose="02010502080401010103" pitchFamily="2" charset="77"/>
                <a:cs typeface="AkayaKanadaka" panose="02010502080401010103" pitchFamily="2" charset="77"/>
              </a:rPr>
              <a:t>20+ Youth Counterparts</a:t>
            </a:r>
          </a:p>
        </p:txBody>
      </p:sp>
    </p:spTree>
    <p:extLst>
      <p:ext uri="{BB962C8B-B14F-4D97-AF65-F5344CB8AC3E}">
        <p14:creationId xmlns:p14="http://schemas.microsoft.com/office/powerpoint/2010/main" val="24658637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additive="base">
                                        <p:cTn id="25" dur="500" fill="hold"/>
                                        <p:tgtEl>
                                          <p:spTgt spid="9"/>
                                        </p:tgtEl>
                                        <p:attrNameLst>
                                          <p:attrName>ppt_x</p:attrName>
                                        </p:attrNameLst>
                                      </p:cBhvr>
                                      <p:tavLst>
                                        <p:tav tm="0">
                                          <p:val>
                                            <p:strVal val="#ppt_x"/>
                                          </p:val>
                                        </p:tav>
                                        <p:tav tm="100000">
                                          <p:val>
                                            <p:strVal val="#ppt_x"/>
                                          </p:val>
                                        </p:tav>
                                      </p:tavLst>
                                    </p:anim>
                                    <p:anim calcmode="lin" valueType="num">
                                      <p:cBhvr additive="base">
                                        <p:cTn id="26"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additive="base">
                                        <p:cTn id="31" dur="500" fill="hold"/>
                                        <p:tgtEl>
                                          <p:spTgt spid="8"/>
                                        </p:tgtEl>
                                        <p:attrNameLst>
                                          <p:attrName>ppt_x</p:attrName>
                                        </p:attrNameLst>
                                      </p:cBhvr>
                                      <p:tavLst>
                                        <p:tav tm="0">
                                          <p:val>
                                            <p:strVal val="#ppt_x"/>
                                          </p:val>
                                        </p:tav>
                                        <p:tav tm="100000">
                                          <p:val>
                                            <p:strVal val="#ppt_x"/>
                                          </p:val>
                                        </p:tav>
                                      </p:tavLst>
                                    </p:anim>
                                    <p:anim calcmode="lin" valueType="num">
                                      <p:cBhvr additive="base">
                                        <p:cTn id="32"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p:bldP spid="7" grpId="0"/>
      <p:bldP spid="8" grpId="0"/>
      <p:bldP spid="9"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535382-C937-26C3-EBAF-A5ED3F9CFCB9}"/>
              </a:ext>
            </a:extLst>
          </p:cNvPr>
          <p:cNvSpPr>
            <a:spLocks noGrp="1"/>
          </p:cNvSpPr>
          <p:nvPr>
            <p:ph type="title"/>
          </p:nvPr>
        </p:nvSpPr>
        <p:spPr>
          <a:xfrm>
            <a:off x="1381250" y="896112"/>
            <a:ext cx="4908232" cy="435600"/>
          </a:xfrm>
        </p:spPr>
        <p:txBody>
          <a:bodyPr/>
          <a:lstStyle/>
          <a:p>
            <a:r>
              <a:rPr lang="en-JP" sz="2800" dirty="0">
                <a:latin typeface="AkayaKanadaka" panose="02010502080401010103" pitchFamily="2" charset="77"/>
                <a:cs typeface="AkayaKanadaka" panose="02010502080401010103" pitchFamily="2" charset="77"/>
              </a:rPr>
              <a:t>Scaling &amp; Sustainability </a:t>
            </a:r>
          </a:p>
        </p:txBody>
      </p:sp>
      <p:sp>
        <p:nvSpPr>
          <p:cNvPr id="3" name="Text Placeholder 2">
            <a:extLst>
              <a:ext uri="{FF2B5EF4-FFF2-40B4-BE49-F238E27FC236}">
                <a16:creationId xmlns:a16="http://schemas.microsoft.com/office/drawing/2014/main" id="{C365D4C8-B17E-2CA9-A4CF-50423F817A6D}"/>
              </a:ext>
            </a:extLst>
          </p:cNvPr>
          <p:cNvSpPr>
            <a:spLocks noGrp="1"/>
          </p:cNvSpPr>
          <p:nvPr>
            <p:ph type="body" idx="1"/>
          </p:nvPr>
        </p:nvSpPr>
        <p:spPr>
          <a:xfrm>
            <a:off x="1167150" y="1446278"/>
            <a:ext cx="6809700" cy="3753375"/>
          </a:xfrm>
        </p:spPr>
        <p:txBody>
          <a:bodyPr/>
          <a:lstStyle/>
          <a:p>
            <a:r>
              <a:rPr lang="en-JP" dirty="0">
                <a:latin typeface="AkayaKanadaka" panose="02010502080401010103" pitchFamily="2" charset="77"/>
                <a:cs typeface="AkayaKanadaka" panose="02010502080401010103" pitchFamily="2" charset="77"/>
              </a:rPr>
              <a:t>Confluence 4 Peace as a Sub-Segment of BTY</a:t>
            </a:r>
          </a:p>
          <a:p>
            <a:pPr marL="76200" indent="0">
              <a:buNone/>
            </a:pPr>
            <a:endParaRPr lang="en-JP" dirty="0">
              <a:latin typeface="AkayaKanadaka" panose="02010502080401010103" pitchFamily="2" charset="77"/>
              <a:cs typeface="AkayaKanadaka" panose="02010502080401010103" pitchFamily="2" charset="77"/>
            </a:endParaRPr>
          </a:p>
          <a:p>
            <a:r>
              <a:rPr lang="en-JP" dirty="0">
                <a:latin typeface="AkayaKanadaka" panose="02010502080401010103" pitchFamily="2" charset="77"/>
                <a:cs typeface="AkayaKanadaka" panose="02010502080401010103" pitchFamily="2" charset="77"/>
              </a:rPr>
              <a:t>Uploading the toolkit and impact report on the website – to gain visibility &amp; scale</a:t>
            </a:r>
          </a:p>
          <a:p>
            <a:pPr marL="76200" indent="0">
              <a:buNone/>
            </a:pPr>
            <a:endParaRPr lang="en-JP" dirty="0">
              <a:latin typeface="AkayaKanadaka" panose="02010502080401010103" pitchFamily="2" charset="77"/>
              <a:cs typeface="AkayaKanadaka" panose="02010502080401010103" pitchFamily="2" charset="77"/>
            </a:endParaRPr>
          </a:p>
          <a:p>
            <a:r>
              <a:rPr lang="en-JP" dirty="0">
                <a:latin typeface="AkayaKanadaka" panose="02010502080401010103" pitchFamily="2" charset="77"/>
                <a:cs typeface="AkayaKanadaka" panose="02010502080401010103" pitchFamily="2" charset="77"/>
              </a:rPr>
              <a:t>Toolkit –easy to tailor and scale</a:t>
            </a:r>
          </a:p>
          <a:p>
            <a:pPr marL="76200" indent="0">
              <a:buNone/>
            </a:pPr>
            <a:endParaRPr lang="en-JP" dirty="0">
              <a:latin typeface="AkayaKanadaka" panose="02010502080401010103" pitchFamily="2" charset="77"/>
              <a:cs typeface="AkayaKanadaka" panose="02010502080401010103" pitchFamily="2" charset="77"/>
            </a:endParaRPr>
          </a:p>
          <a:p>
            <a:r>
              <a:rPr lang="en-JP" dirty="0">
                <a:latin typeface="AkayaKanadaka" panose="02010502080401010103" pitchFamily="2" charset="77"/>
                <a:cs typeface="AkayaKanadaka" panose="02010502080401010103" pitchFamily="2" charset="77"/>
              </a:rPr>
              <a:t>Partner with new counterpart every year -  scale</a:t>
            </a:r>
          </a:p>
        </p:txBody>
      </p:sp>
      <p:sp>
        <p:nvSpPr>
          <p:cNvPr id="4" name="Slide Number Placeholder 3">
            <a:extLst>
              <a:ext uri="{FF2B5EF4-FFF2-40B4-BE49-F238E27FC236}">
                <a16:creationId xmlns:a16="http://schemas.microsoft.com/office/drawing/2014/main" id="{56FB68D8-41DB-DDE1-16A8-689786E173BC}"/>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24</a:t>
            </a:fld>
            <a:endParaRPr lang="en"/>
          </a:p>
        </p:txBody>
      </p:sp>
      <p:pic>
        <p:nvPicPr>
          <p:cNvPr id="5" name="Picture 4" descr="Logo&#10;&#10;Description automatically generated">
            <a:extLst>
              <a:ext uri="{FF2B5EF4-FFF2-40B4-BE49-F238E27FC236}">
                <a16:creationId xmlns:a16="http://schemas.microsoft.com/office/drawing/2014/main" id="{C943F21B-B7B0-EBED-8DF6-3078DA8428FA}"/>
              </a:ext>
            </a:extLst>
          </p:cNvPr>
          <p:cNvPicPr>
            <a:picLocks noChangeAspect="1"/>
          </p:cNvPicPr>
          <p:nvPr/>
        </p:nvPicPr>
        <p:blipFill rotWithShape="1">
          <a:blip r:embed="rId2"/>
          <a:srcRect b="18503"/>
          <a:stretch/>
        </p:blipFill>
        <p:spPr>
          <a:xfrm>
            <a:off x="487424" y="475253"/>
            <a:ext cx="1191491" cy="971025"/>
          </a:xfrm>
          <a:prstGeom prst="rect">
            <a:avLst/>
          </a:prstGeom>
        </p:spPr>
      </p:pic>
    </p:spTree>
    <p:extLst>
      <p:ext uri="{BB962C8B-B14F-4D97-AF65-F5344CB8AC3E}">
        <p14:creationId xmlns:p14="http://schemas.microsoft.com/office/powerpoint/2010/main" val="75529543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535382-C937-26C3-EBAF-A5ED3F9CFCB9}"/>
              </a:ext>
            </a:extLst>
          </p:cNvPr>
          <p:cNvSpPr>
            <a:spLocks noGrp="1"/>
          </p:cNvSpPr>
          <p:nvPr>
            <p:ph type="title"/>
          </p:nvPr>
        </p:nvSpPr>
        <p:spPr>
          <a:xfrm>
            <a:off x="1381250" y="896112"/>
            <a:ext cx="4908232" cy="435600"/>
          </a:xfrm>
        </p:spPr>
        <p:txBody>
          <a:bodyPr/>
          <a:lstStyle/>
          <a:p>
            <a:r>
              <a:rPr lang="en-JP" sz="2800" dirty="0">
                <a:latin typeface="AkayaKanadaka" panose="02010502080401010103" pitchFamily="2" charset="77"/>
                <a:cs typeface="AkayaKanadaka" panose="02010502080401010103" pitchFamily="2" charset="77"/>
              </a:rPr>
              <a:t>Scaling &amp; Sustainability </a:t>
            </a:r>
          </a:p>
        </p:txBody>
      </p:sp>
      <p:sp>
        <p:nvSpPr>
          <p:cNvPr id="3" name="Text Placeholder 2">
            <a:extLst>
              <a:ext uri="{FF2B5EF4-FFF2-40B4-BE49-F238E27FC236}">
                <a16:creationId xmlns:a16="http://schemas.microsoft.com/office/drawing/2014/main" id="{C365D4C8-B17E-2CA9-A4CF-50423F817A6D}"/>
              </a:ext>
            </a:extLst>
          </p:cNvPr>
          <p:cNvSpPr>
            <a:spLocks noGrp="1"/>
          </p:cNvSpPr>
          <p:nvPr>
            <p:ph type="body" idx="1"/>
          </p:nvPr>
        </p:nvSpPr>
        <p:spPr>
          <a:xfrm>
            <a:off x="1167150" y="1446278"/>
            <a:ext cx="3986741" cy="1878813"/>
          </a:xfrm>
        </p:spPr>
        <p:txBody>
          <a:bodyPr/>
          <a:lstStyle/>
          <a:p>
            <a:r>
              <a:rPr lang="en-JP" dirty="0">
                <a:latin typeface="AkayaKanadaka" panose="02010502080401010103" pitchFamily="2" charset="77"/>
                <a:cs typeface="AkayaKanadaka" panose="02010502080401010103" pitchFamily="2" charset="77"/>
              </a:rPr>
              <a:t>Exchange Event in India</a:t>
            </a:r>
          </a:p>
          <a:p>
            <a:pPr marL="76200" indent="0">
              <a:buNone/>
            </a:pPr>
            <a:endParaRPr lang="en-JP" dirty="0">
              <a:latin typeface="AkayaKanadaka" panose="02010502080401010103" pitchFamily="2" charset="77"/>
              <a:cs typeface="AkayaKanadaka" panose="02010502080401010103" pitchFamily="2" charset="77"/>
            </a:endParaRPr>
          </a:p>
          <a:p>
            <a:r>
              <a:rPr lang="en-JP" dirty="0">
                <a:latin typeface="AkayaKanadaka" panose="02010502080401010103" pitchFamily="2" charset="77"/>
                <a:cs typeface="AkayaKanadaka" panose="02010502080401010103" pitchFamily="2" charset="77"/>
              </a:rPr>
              <a:t>Pilot in Nepal</a:t>
            </a:r>
          </a:p>
        </p:txBody>
      </p:sp>
      <p:sp>
        <p:nvSpPr>
          <p:cNvPr id="4" name="Slide Number Placeholder 3">
            <a:extLst>
              <a:ext uri="{FF2B5EF4-FFF2-40B4-BE49-F238E27FC236}">
                <a16:creationId xmlns:a16="http://schemas.microsoft.com/office/drawing/2014/main" id="{56FB68D8-41DB-DDE1-16A8-689786E173BC}"/>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25</a:t>
            </a:fld>
            <a:endParaRPr lang="en"/>
          </a:p>
        </p:txBody>
      </p:sp>
      <p:pic>
        <p:nvPicPr>
          <p:cNvPr id="5" name="Picture 4" descr="Logo&#10;&#10;Description automatically generated">
            <a:extLst>
              <a:ext uri="{FF2B5EF4-FFF2-40B4-BE49-F238E27FC236}">
                <a16:creationId xmlns:a16="http://schemas.microsoft.com/office/drawing/2014/main" id="{C943F21B-B7B0-EBED-8DF6-3078DA8428FA}"/>
              </a:ext>
            </a:extLst>
          </p:cNvPr>
          <p:cNvPicPr>
            <a:picLocks noChangeAspect="1"/>
          </p:cNvPicPr>
          <p:nvPr/>
        </p:nvPicPr>
        <p:blipFill rotWithShape="1">
          <a:blip r:embed="rId2"/>
          <a:srcRect b="18503"/>
          <a:stretch/>
        </p:blipFill>
        <p:spPr>
          <a:xfrm>
            <a:off x="487424" y="475253"/>
            <a:ext cx="1191491" cy="971025"/>
          </a:xfrm>
          <a:prstGeom prst="rect">
            <a:avLst/>
          </a:prstGeom>
        </p:spPr>
      </p:pic>
      <p:pic>
        <p:nvPicPr>
          <p:cNvPr id="7" name="Picture 6">
            <a:extLst>
              <a:ext uri="{FF2B5EF4-FFF2-40B4-BE49-F238E27FC236}">
                <a16:creationId xmlns:a16="http://schemas.microsoft.com/office/drawing/2014/main" id="{82FD4CD7-1B4B-A5A2-EC12-B1F1A0ECFE49}"/>
              </a:ext>
            </a:extLst>
          </p:cNvPr>
          <p:cNvPicPr>
            <a:picLocks noChangeAspect="1"/>
          </p:cNvPicPr>
          <p:nvPr/>
        </p:nvPicPr>
        <p:blipFill>
          <a:blip r:embed="rId3"/>
          <a:stretch>
            <a:fillRect/>
          </a:stretch>
        </p:blipFill>
        <p:spPr>
          <a:xfrm>
            <a:off x="5231715" y="1900984"/>
            <a:ext cx="3860212" cy="1910805"/>
          </a:xfrm>
          <a:prstGeom prst="rect">
            <a:avLst/>
          </a:prstGeom>
        </p:spPr>
      </p:pic>
    </p:spTree>
    <p:extLst>
      <p:ext uri="{BB962C8B-B14F-4D97-AF65-F5344CB8AC3E}">
        <p14:creationId xmlns:p14="http://schemas.microsoft.com/office/powerpoint/2010/main" val="237977947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535382-C937-26C3-EBAF-A5ED3F9CFCB9}"/>
              </a:ext>
            </a:extLst>
          </p:cNvPr>
          <p:cNvSpPr>
            <a:spLocks noGrp="1"/>
          </p:cNvSpPr>
          <p:nvPr>
            <p:ph type="title"/>
          </p:nvPr>
        </p:nvSpPr>
        <p:spPr>
          <a:xfrm>
            <a:off x="1512435" y="896112"/>
            <a:ext cx="4908232" cy="435600"/>
          </a:xfrm>
        </p:spPr>
        <p:txBody>
          <a:bodyPr/>
          <a:lstStyle/>
          <a:p>
            <a:r>
              <a:rPr lang="en-JP" sz="2800" dirty="0">
                <a:latin typeface="AkayaKanadaka" panose="02010502080401010103" pitchFamily="2" charset="77"/>
                <a:cs typeface="AkayaKanadaka" panose="02010502080401010103" pitchFamily="2" charset="77"/>
              </a:rPr>
              <a:t>Action Points</a:t>
            </a:r>
          </a:p>
        </p:txBody>
      </p:sp>
      <p:sp>
        <p:nvSpPr>
          <p:cNvPr id="4" name="Slide Number Placeholder 3">
            <a:extLst>
              <a:ext uri="{FF2B5EF4-FFF2-40B4-BE49-F238E27FC236}">
                <a16:creationId xmlns:a16="http://schemas.microsoft.com/office/drawing/2014/main" id="{56FB68D8-41DB-DDE1-16A8-689786E173BC}"/>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26</a:t>
            </a:fld>
            <a:endParaRPr lang="en"/>
          </a:p>
        </p:txBody>
      </p:sp>
      <p:pic>
        <p:nvPicPr>
          <p:cNvPr id="5" name="Picture 4" descr="Logo&#10;&#10;Description automatically generated">
            <a:extLst>
              <a:ext uri="{FF2B5EF4-FFF2-40B4-BE49-F238E27FC236}">
                <a16:creationId xmlns:a16="http://schemas.microsoft.com/office/drawing/2014/main" id="{C943F21B-B7B0-EBED-8DF6-3078DA8428FA}"/>
              </a:ext>
            </a:extLst>
          </p:cNvPr>
          <p:cNvPicPr>
            <a:picLocks noChangeAspect="1"/>
          </p:cNvPicPr>
          <p:nvPr/>
        </p:nvPicPr>
        <p:blipFill rotWithShape="1">
          <a:blip r:embed="rId2"/>
          <a:srcRect b="18503"/>
          <a:stretch/>
        </p:blipFill>
        <p:spPr>
          <a:xfrm>
            <a:off x="487424" y="475253"/>
            <a:ext cx="1191491" cy="971025"/>
          </a:xfrm>
          <a:prstGeom prst="rect">
            <a:avLst/>
          </a:prstGeom>
        </p:spPr>
      </p:pic>
      <p:graphicFrame>
        <p:nvGraphicFramePr>
          <p:cNvPr id="9" name="Diagram 8">
            <a:extLst>
              <a:ext uri="{FF2B5EF4-FFF2-40B4-BE49-F238E27FC236}">
                <a16:creationId xmlns:a16="http://schemas.microsoft.com/office/drawing/2014/main" id="{D34075FD-DB40-4E6B-3633-68B5DDABA982}"/>
              </a:ext>
            </a:extLst>
          </p:cNvPr>
          <p:cNvGraphicFramePr/>
          <p:nvPr>
            <p:extLst>
              <p:ext uri="{D42A27DB-BD31-4B8C-83A1-F6EECF244321}">
                <p14:modId xmlns:p14="http://schemas.microsoft.com/office/powerpoint/2010/main" val="1872357251"/>
              </p:ext>
            </p:extLst>
          </p:nvPr>
        </p:nvGraphicFramePr>
        <p:xfrm>
          <a:off x="1220136" y="1358271"/>
          <a:ext cx="6228067" cy="342483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91595706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535382-C937-26C3-EBAF-A5ED3F9CFCB9}"/>
              </a:ext>
            </a:extLst>
          </p:cNvPr>
          <p:cNvSpPr>
            <a:spLocks noGrp="1"/>
          </p:cNvSpPr>
          <p:nvPr>
            <p:ph type="title"/>
          </p:nvPr>
        </p:nvSpPr>
        <p:spPr>
          <a:xfrm>
            <a:off x="1381250" y="831273"/>
            <a:ext cx="4908232" cy="500439"/>
          </a:xfrm>
        </p:spPr>
        <p:txBody>
          <a:bodyPr/>
          <a:lstStyle/>
          <a:p>
            <a:r>
              <a:rPr lang="en-JP" sz="2800" dirty="0">
                <a:latin typeface="AkayaKanadaka" panose="02010502080401010103" pitchFamily="2" charset="77"/>
                <a:cs typeface="AkayaKanadaka" panose="02010502080401010103" pitchFamily="2" charset="77"/>
              </a:rPr>
              <a:t>Action Points</a:t>
            </a:r>
          </a:p>
        </p:txBody>
      </p:sp>
      <p:sp>
        <p:nvSpPr>
          <p:cNvPr id="3" name="Text Placeholder 2">
            <a:extLst>
              <a:ext uri="{FF2B5EF4-FFF2-40B4-BE49-F238E27FC236}">
                <a16:creationId xmlns:a16="http://schemas.microsoft.com/office/drawing/2014/main" id="{C365D4C8-B17E-2CA9-A4CF-50423F817A6D}"/>
              </a:ext>
            </a:extLst>
          </p:cNvPr>
          <p:cNvSpPr>
            <a:spLocks noGrp="1"/>
          </p:cNvSpPr>
          <p:nvPr>
            <p:ph type="body" idx="1"/>
          </p:nvPr>
        </p:nvSpPr>
        <p:spPr>
          <a:xfrm>
            <a:off x="1167150" y="1331712"/>
            <a:ext cx="7376077" cy="3753375"/>
          </a:xfrm>
        </p:spPr>
        <p:txBody>
          <a:bodyPr/>
          <a:lstStyle/>
          <a:p>
            <a:r>
              <a:rPr lang="en-JP" dirty="0">
                <a:latin typeface="AkayaKanadaka" panose="02010502080401010103" pitchFamily="2" charset="77"/>
                <a:cs typeface="AkayaKanadaka" panose="02010502080401010103" pitchFamily="2" charset="77"/>
              </a:rPr>
              <a:t>Change the name “SANGAM – Festival of Confluence” (</a:t>
            </a:r>
            <a:r>
              <a:rPr lang="en-US" dirty="0">
                <a:latin typeface="AkayaKanadaka" panose="02010502080401010103" pitchFamily="2" charset="77"/>
                <a:cs typeface="AkayaKanadaka" panose="02010502080401010103" pitchFamily="2" charset="77"/>
              </a:rPr>
              <a:t>Nepali, Urdu, Hindi, Bengali)</a:t>
            </a:r>
          </a:p>
          <a:p>
            <a:pPr marL="76200" indent="0">
              <a:buNone/>
            </a:pPr>
            <a:endParaRPr lang="en-US" dirty="0">
              <a:latin typeface="AkayaKanadaka" panose="02010502080401010103" pitchFamily="2" charset="77"/>
              <a:cs typeface="AkayaKanadaka" panose="02010502080401010103" pitchFamily="2" charset="77"/>
            </a:endParaRPr>
          </a:p>
          <a:p>
            <a:r>
              <a:rPr lang="en-US" dirty="0">
                <a:latin typeface="AkayaKanadaka" panose="02010502080401010103" pitchFamily="2" charset="77"/>
                <a:cs typeface="AkayaKanadaka" panose="02010502080401010103" pitchFamily="2" charset="77"/>
              </a:rPr>
              <a:t>The importance of language and words we use and the meaning of those word across geographies.</a:t>
            </a:r>
          </a:p>
          <a:p>
            <a:pPr marL="76200" indent="0">
              <a:buNone/>
            </a:pPr>
            <a:endParaRPr lang="en-US" dirty="0">
              <a:latin typeface="AkayaKanadaka" panose="02010502080401010103" pitchFamily="2" charset="77"/>
              <a:cs typeface="AkayaKanadaka" panose="02010502080401010103" pitchFamily="2" charset="77"/>
            </a:endParaRPr>
          </a:p>
          <a:p>
            <a:r>
              <a:rPr lang="en-US" dirty="0">
                <a:latin typeface="AkayaKanadaka" panose="02010502080401010103" pitchFamily="2" charset="77"/>
                <a:cs typeface="AkayaKanadaka" panose="02010502080401010103" pitchFamily="2" charset="77"/>
              </a:rPr>
              <a:t>The word peace can be seen as controversial and taking a negative peace approach rather than a positive or soft approach to peace.</a:t>
            </a:r>
          </a:p>
          <a:p>
            <a:endParaRPr lang="en-US" dirty="0">
              <a:latin typeface="AkayaKanadaka" panose="02010502080401010103" pitchFamily="2" charset="77"/>
              <a:cs typeface="AkayaKanadaka" panose="02010502080401010103" pitchFamily="2" charset="77"/>
            </a:endParaRPr>
          </a:p>
          <a:p>
            <a:endParaRPr lang="en-JP" dirty="0">
              <a:latin typeface="AkayaKanadaka" panose="02010502080401010103" pitchFamily="2" charset="77"/>
              <a:cs typeface="AkayaKanadaka" panose="02010502080401010103" pitchFamily="2" charset="77"/>
            </a:endParaRPr>
          </a:p>
        </p:txBody>
      </p:sp>
      <p:sp>
        <p:nvSpPr>
          <p:cNvPr id="4" name="Slide Number Placeholder 3">
            <a:extLst>
              <a:ext uri="{FF2B5EF4-FFF2-40B4-BE49-F238E27FC236}">
                <a16:creationId xmlns:a16="http://schemas.microsoft.com/office/drawing/2014/main" id="{56FB68D8-41DB-DDE1-16A8-689786E173BC}"/>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27</a:t>
            </a:fld>
            <a:endParaRPr lang="en"/>
          </a:p>
        </p:txBody>
      </p:sp>
      <p:pic>
        <p:nvPicPr>
          <p:cNvPr id="5" name="Picture 4" descr="Logo&#10;&#10;Description automatically generated">
            <a:extLst>
              <a:ext uri="{FF2B5EF4-FFF2-40B4-BE49-F238E27FC236}">
                <a16:creationId xmlns:a16="http://schemas.microsoft.com/office/drawing/2014/main" id="{C943F21B-B7B0-EBED-8DF6-3078DA8428FA}"/>
              </a:ext>
            </a:extLst>
          </p:cNvPr>
          <p:cNvPicPr>
            <a:picLocks noChangeAspect="1"/>
          </p:cNvPicPr>
          <p:nvPr/>
        </p:nvPicPr>
        <p:blipFill rotWithShape="1">
          <a:blip r:embed="rId2"/>
          <a:srcRect b="18503"/>
          <a:stretch/>
        </p:blipFill>
        <p:spPr>
          <a:xfrm>
            <a:off x="487424" y="475253"/>
            <a:ext cx="1191491" cy="971025"/>
          </a:xfrm>
          <a:prstGeom prst="rect">
            <a:avLst/>
          </a:prstGeom>
        </p:spPr>
      </p:pic>
    </p:spTree>
    <p:extLst>
      <p:ext uri="{BB962C8B-B14F-4D97-AF65-F5344CB8AC3E}">
        <p14:creationId xmlns:p14="http://schemas.microsoft.com/office/powerpoint/2010/main" val="6866445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535382-C937-26C3-EBAF-A5ED3F9CFCB9}"/>
              </a:ext>
            </a:extLst>
          </p:cNvPr>
          <p:cNvSpPr>
            <a:spLocks noGrp="1"/>
          </p:cNvSpPr>
          <p:nvPr>
            <p:ph type="title"/>
          </p:nvPr>
        </p:nvSpPr>
        <p:spPr>
          <a:xfrm>
            <a:off x="1381250" y="896112"/>
            <a:ext cx="4908232" cy="435600"/>
          </a:xfrm>
        </p:spPr>
        <p:txBody>
          <a:bodyPr/>
          <a:lstStyle/>
          <a:p>
            <a:r>
              <a:rPr lang="en-JP" sz="2800" dirty="0">
                <a:latin typeface="AkayaKanadaka" panose="02010502080401010103" pitchFamily="2" charset="77"/>
                <a:cs typeface="AkayaKanadaka" panose="02010502080401010103" pitchFamily="2" charset="77"/>
              </a:rPr>
              <a:t>Action Points</a:t>
            </a:r>
          </a:p>
        </p:txBody>
      </p:sp>
      <p:sp>
        <p:nvSpPr>
          <p:cNvPr id="3" name="Text Placeholder 2">
            <a:extLst>
              <a:ext uri="{FF2B5EF4-FFF2-40B4-BE49-F238E27FC236}">
                <a16:creationId xmlns:a16="http://schemas.microsoft.com/office/drawing/2014/main" id="{C365D4C8-B17E-2CA9-A4CF-50423F817A6D}"/>
              </a:ext>
            </a:extLst>
          </p:cNvPr>
          <p:cNvSpPr>
            <a:spLocks noGrp="1"/>
          </p:cNvSpPr>
          <p:nvPr>
            <p:ph type="body" idx="1"/>
          </p:nvPr>
        </p:nvSpPr>
        <p:spPr>
          <a:xfrm>
            <a:off x="430515" y="1462767"/>
            <a:ext cx="8661411" cy="3753375"/>
          </a:xfrm>
        </p:spPr>
        <p:txBody>
          <a:bodyPr/>
          <a:lstStyle/>
          <a:p>
            <a:r>
              <a:rPr lang="en-US" dirty="0">
                <a:latin typeface="AkayaKanadaka" panose="02010502080401010103" pitchFamily="2" charset="77"/>
                <a:cs typeface="AkayaKanadaka" panose="02010502080401010103" pitchFamily="2" charset="77"/>
              </a:rPr>
              <a:t>We were able to define a proposed structure of the program and a timeline.</a:t>
            </a:r>
          </a:p>
          <a:p>
            <a:pPr lvl="1"/>
            <a:r>
              <a:rPr lang="en-US" dirty="0">
                <a:latin typeface="AkayaKanadaka" panose="02010502080401010103" pitchFamily="2" charset="77"/>
                <a:cs typeface="AkayaKanadaka" panose="02010502080401010103" pitchFamily="2" charset="77"/>
              </a:rPr>
              <a:t>Concept note to </a:t>
            </a:r>
            <a:r>
              <a:rPr lang="en-US" dirty="0" err="1">
                <a:latin typeface="AkayaKanadaka" panose="02010502080401010103" pitchFamily="2" charset="77"/>
                <a:cs typeface="AkayaKanadaka" panose="02010502080401010103" pitchFamily="2" charset="77"/>
              </a:rPr>
              <a:t>Baburam</a:t>
            </a:r>
            <a:r>
              <a:rPr lang="en-US" dirty="0">
                <a:latin typeface="AkayaKanadaka" panose="02010502080401010103" pitchFamily="2" charset="77"/>
                <a:cs typeface="AkayaKanadaka" panose="02010502080401010103" pitchFamily="2" charset="77"/>
              </a:rPr>
              <a:t> and </a:t>
            </a:r>
            <a:r>
              <a:rPr lang="en-US" dirty="0" err="1">
                <a:latin typeface="AkayaKanadaka" panose="02010502080401010103" pitchFamily="2" charset="77"/>
                <a:cs typeface="AkayaKanadaka" panose="02010502080401010103" pitchFamily="2" charset="77"/>
              </a:rPr>
              <a:t>Subindra</a:t>
            </a:r>
            <a:r>
              <a:rPr lang="en-US" dirty="0">
                <a:latin typeface="AkayaKanadaka" panose="02010502080401010103" pitchFamily="2" charset="77"/>
                <a:cs typeface="AkayaKanadaka" panose="02010502080401010103" pitchFamily="2" charset="77"/>
              </a:rPr>
              <a:t> (by 15</a:t>
            </a:r>
            <a:r>
              <a:rPr lang="en-US" baseline="30000" dirty="0">
                <a:latin typeface="AkayaKanadaka" panose="02010502080401010103" pitchFamily="2" charset="77"/>
                <a:cs typeface="AkayaKanadaka" panose="02010502080401010103" pitchFamily="2" charset="77"/>
              </a:rPr>
              <a:t>th</a:t>
            </a:r>
            <a:r>
              <a:rPr lang="en-US" dirty="0">
                <a:latin typeface="AkayaKanadaka" panose="02010502080401010103" pitchFamily="2" charset="77"/>
                <a:cs typeface="AkayaKanadaka" panose="02010502080401010103" pitchFamily="2" charset="77"/>
              </a:rPr>
              <a:t> April )</a:t>
            </a:r>
          </a:p>
          <a:p>
            <a:pPr lvl="1"/>
            <a:r>
              <a:rPr lang="en-US" dirty="0">
                <a:latin typeface="AkayaKanadaka" panose="02010502080401010103" pitchFamily="2" charset="77"/>
                <a:cs typeface="AkayaKanadaka" panose="02010502080401010103" pitchFamily="2" charset="77"/>
              </a:rPr>
              <a:t>They will come back to us with feedback once they’ve bounced it around with the young/held consultation (by 30</a:t>
            </a:r>
            <a:r>
              <a:rPr lang="en-US" baseline="30000" dirty="0">
                <a:latin typeface="AkayaKanadaka" panose="02010502080401010103" pitchFamily="2" charset="77"/>
                <a:cs typeface="AkayaKanadaka" panose="02010502080401010103" pitchFamily="2" charset="77"/>
              </a:rPr>
              <a:t>th</a:t>
            </a:r>
            <a:r>
              <a:rPr lang="en-US" dirty="0">
                <a:latin typeface="AkayaKanadaka" panose="02010502080401010103" pitchFamily="2" charset="77"/>
                <a:cs typeface="AkayaKanadaka" panose="02010502080401010103" pitchFamily="2" charset="77"/>
              </a:rPr>
              <a:t> April)</a:t>
            </a:r>
          </a:p>
          <a:p>
            <a:pPr lvl="1"/>
            <a:r>
              <a:rPr lang="en-US" dirty="0">
                <a:latin typeface="AkayaKanadaka" panose="02010502080401010103" pitchFamily="2" charset="77"/>
                <a:cs typeface="AkayaKanadaka" panose="02010502080401010103" pitchFamily="2" charset="77"/>
              </a:rPr>
              <a:t>Aligning activities and budget to the research (by 15</a:t>
            </a:r>
            <a:r>
              <a:rPr lang="en-US" baseline="30000" dirty="0">
                <a:latin typeface="AkayaKanadaka" panose="02010502080401010103" pitchFamily="2" charset="77"/>
                <a:cs typeface="AkayaKanadaka" panose="02010502080401010103" pitchFamily="2" charset="77"/>
              </a:rPr>
              <a:t>th</a:t>
            </a:r>
            <a:r>
              <a:rPr lang="en-US" dirty="0">
                <a:latin typeface="AkayaKanadaka" panose="02010502080401010103" pitchFamily="2" charset="77"/>
                <a:cs typeface="AkayaKanadaka" panose="02010502080401010103" pitchFamily="2" charset="77"/>
              </a:rPr>
              <a:t> May)</a:t>
            </a:r>
          </a:p>
          <a:p>
            <a:pPr lvl="1"/>
            <a:r>
              <a:rPr lang="en-US" dirty="0">
                <a:latin typeface="AkayaKanadaka" panose="02010502080401010103" pitchFamily="2" charset="77"/>
                <a:cs typeface="AkayaKanadaka" panose="02010502080401010103" pitchFamily="2" charset="77"/>
              </a:rPr>
              <a:t>A pitch deck will be developed (by 30</a:t>
            </a:r>
            <a:r>
              <a:rPr lang="en-US" baseline="30000" dirty="0">
                <a:latin typeface="AkayaKanadaka" panose="02010502080401010103" pitchFamily="2" charset="77"/>
                <a:cs typeface="AkayaKanadaka" panose="02010502080401010103" pitchFamily="2" charset="77"/>
              </a:rPr>
              <a:t>th</a:t>
            </a:r>
            <a:r>
              <a:rPr lang="en-US" dirty="0">
                <a:latin typeface="AkayaKanadaka" panose="02010502080401010103" pitchFamily="2" charset="77"/>
                <a:cs typeface="AkayaKanadaka" panose="02010502080401010103" pitchFamily="2" charset="77"/>
              </a:rPr>
              <a:t> May)</a:t>
            </a:r>
          </a:p>
          <a:p>
            <a:pPr lvl="1"/>
            <a:r>
              <a:rPr lang="en-US" dirty="0">
                <a:latin typeface="AkayaKanadaka" panose="02010502080401010103" pitchFamily="2" charset="77"/>
                <a:cs typeface="AkayaKanadaka" panose="02010502080401010103" pitchFamily="2" charset="77"/>
              </a:rPr>
              <a:t>Meet with partners again(15</a:t>
            </a:r>
            <a:r>
              <a:rPr lang="en-US" baseline="30000" dirty="0">
                <a:latin typeface="AkayaKanadaka" panose="02010502080401010103" pitchFamily="2" charset="77"/>
                <a:cs typeface="AkayaKanadaka" panose="02010502080401010103" pitchFamily="2" charset="77"/>
              </a:rPr>
              <a:t>th</a:t>
            </a:r>
            <a:r>
              <a:rPr lang="en-US" dirty="0">
                <a:latin typeface="AkayaKanadaka" panose="02010502080401010103" pitchFamily="2" charset="77"/>
                <a:cs typeface="AkayaKanadaka" panose="02010502080401010103" pitchFamily="2" charset="77"/>
              </a:rPr>
              <a:t> June)</a:t>
            </a:r>
            <a:endParaRPr lang="en-JP" dirty="0">
              <a:latin typeface="AkayaKanadaka" panose="02010502080401010103" pitchFamily="2" charset="77"/>
              <a:cs typeface="AkayaKanadaka" panose="02010502080401010103" pitchFamily="2" charset="77"/>
            </a:endParaRPr>
          </a:p>
          <a:p>
            <a:pPr lvl="1"/>
            <a:r>
              <a:rPr lang="en-JP" dirty="0">
                <a:latin typeface="AkayaKanadaka" panose="02010502080401010103" pitchFamily="2" charset="77"/>
                <a:cs typeface="AkayaKanadaka" panose="02010502080401010103" pitchFamily="2" charset="77"/>
              </a:rPr>
              <a:t>Extended proposal (based on the meeting)</a:t>
            </a:r>
          </a:p>
          <a:p>
            <a:pPr lvl="1"/>
            <a:r>
              <a:rPr lang="en-JP" dirty="0">
                <a:latin typeface="AkayaKanadaka" panose="02010502080401010103" pitchFamily="2" charset="77"/>
                <a:cs typeface="AkayaKanadaka" panose="02010502080401010103" pitchFamily="2" charset="77"/>
              </a:rPr>
              <a:t>Event to be held between Sept-Oct, 2024</a:t>
            </a:r>
            <a:endParaRPr lang="en-US" dirty="0">
              <a:latin typeface="AkayaKanadaka" panose="02010502080401010103" pitchFamily="2" charset="77"/>
              <a:cs typeface="AkayaKanadaka" panose="02010502080401010103" pitchFamily="2" charset="77"/>
            </a:endParaRPr>
          </a:p>
        </p:txBody>
      </p:sp>
      <p:sp>
        <p:nvSpPr>
          <p:cNvPr id="4" name="Slide Number Placeholder 3">
            <a:extLst>
              <a:ext uri="{FF2B5EF4-FFF2-40B4-BE49-F238E27FC236}">
                <a16:creationId xmlns:a16="http://schemas.microsoft.com/office/drawing/2014/main" id="{56FB68D8-41DB-DDE1-16A8-689786E173BC}"/>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28</a:t>
            </a:fld>
            <a:endParaRPr lang="en"/>
          </a:p>
        </p:txBody>
      </p:sp>
      <p:pic>
        <p:nvPicPr>
          <p:cNvPr id="5" name="Picture 4" descr="Logo&#10;&#10;Description automatically generated">
            <a:extLst>
              <a:ext uri="{FF2B5EF4-FFF2-40B4-BE49-F238E27FC236}">
                <a16:creationId xmlns:a16="http://schemas.microsoft.com/office/drawing/2014/main" id="{C943F21B-B7B0-EBED-8DF6-3078DA8428FA}"/>
              </a:ext>
            </a:extLst>
          </p:cNvPr>
          <p:cNvPicPr>
            <a:picLocks noChangeAspect="1"/>
          </p:cNvPicPr>
          <p:nvPr/>
        </p:nvPicPr>
        <p:blipFill rotWithShape="1">
          <a:blip r:embed="rId2"/>
          <a:srcRect b="18503"/>
          <a:stretch/>
        </p:blipFill>
        <p:spPr>
          <a:xfrm>
            <a:off x="487424" y="475253"/>
            <a:ext cx="1191491" cy="971025"/>
          </a:xfrm>
          <a:prstGeom prst="rect">
            <a:avLst/>
          </a:prstGeom>
        </p:spPr>
      </p:pic>
    </p:spTree>
    <p:extLst>
      <p:ext uri="{BB962C8B-B14F-4D97-AF65-F5344CB8AC3E}">
        <p14:creationId xmlns:p14="http://schemas.microsoft.com/office/powerpoint/2010/main" val="38352257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 calcmode="lin" valueType="num">
                                      <p:cBhvr additive="base">
                                        <p:cTn id="3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7" end="7"/>
                                            </p:txEl>
                                          </p:spTgt>
                                        </p:tgtEl>
                                        <p:attrNameLst>
                                          <p:attrName>style.visibility</p:attrName>
                                        </p:attrNameLst>
                                      </p:cBhvr>
                                      <p:to>
                                        <p:strVal val="visible"/>
                                      </p:to>
                                    </p:set>
                                    <p:anim calcmode="lin" valueType="num">
                                      <p:cBhvr additive="base">
                                        <p:cTn id="43"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535382-C937-26C3-EBAF-A5ED3F9CFCB9}"/>
              </a:ext>
            </a:extLst>
          </p:cNvPr>
          <p:cNvSpPr>
            <a:spLocks noGrp="1"/>
          </p:cNvSpPr>
          <p:nvPr>
            <p:ph type="title"/>
          </p:nvPr>
        </p:nvSpPr>
        <p:spPr>
          <a:xfrm>
            <a:off x="1381250" y="896112"/>
            <a:ext cx="4908232" cy="435600"/>
          </a:xfrm>
        </p:spPr>
        <p:txBody>
          <a:bodyPr/>
          <a:lstStyle/>
          <a:p>
            <a:r>
              <a:rPr lang="en-JP" sz="2800" dirty="0">
                <a:latin typeface="AkayaKanadaka" panose="02010502080401010103" pitchFamily="2" charset="77"/>
                <a:cs typeface="AkayaKanadaka" panose="02010502080401010103" pitchFamily="2" charset="77"/>
              </a:rPr>
              <a:t>Action Points</a:t>
            </a:r>
          </a:p>
        </p:txBody>
      </p:sp>
      <p:sp>
        <p:nvSpPr>
          <p:cNvPr id="3" name="Text Placeholder 2">
            <a:extLst>
              <a:ext uri="{FF2B5EF4-FFF2-40B4-BE49-F238E27FC236}">
                <a16:creationId xmlns:a16="http://schemas.microsoft.com/office/drawing/2014/main" id="{C365D4C8-B17E-2CA9-A4CF-50423F817A6D}"/>
              </a:ext>
            </a:extLst>
          </p:cNvPr>
          <p:cNvSpPr>
            <a:spLocks noGrp="1"/>
          </p:cNvSpPr>
          <p:nvPr>
            <p:ph type="body" idx="1"/>
          </p:nvPr>
        </p:nvSpPr>
        <p:spPr>
          <a:xfrm>
            <a:off x="0" y="1446278"/>
            <a:ext cx="9091927" cy="3753375"/>
          </a:xfrm>
        </p:spPr>
        <p:txBody>
          <a:bodyPr/>
          <a:lstStyle/>
          <a:p>
            <a:r>
              <a:rPr lang="en-US" dirty="0">
                <a:latin typeface="AkayaKanadaka" panose="02010502080401010103" pitchFamily="2" charset="77"/>
                <a:cs typeface="AkayaKanadaka" panose="02010502080401010103" pitchFamily="2" charset="77"/>
              </a:rPr>
              <a:t>We were able to define the tentative program themes/segments </a:t>
            </a:r>
          </a:p>
          <a:p>
            <a:pPr lvl="1"/>
            <a:r>
              <a:rPr lang="en-US" dirty="0">
                <a:latin typeface="AkayaKanadaka" panose="02010502080401010103" pitchFamily="2" charset="77"/>
                <a:cs typeface="AkayaKanadaka" panose="02010502080401010103" pitchFamily="2" charset="77"/>
              </a:rPr>
              <a:t>Forums – which would include speakers featured according to the themes</a:t>
            </a:r>
          </a:p>
          <a:p>
            <a:pPr lvl="1"/>
            <a:r>
              <a:rPr lang="en-US" dirty="0">
                <a:latin typeface="AkayaKanadaka" panose="02010502080401010103" pitchFamily="2" charset="77"/>
                <a:cs typeface="AkayaKanadaka" panose="02010502080401010103" pitchFamily="2" charset="77"/>
              </a:rPr>
              <a:t>The role of interfaith in addressing climate challenges &amp; Sustainability issues</a:t>
            </a:r>
          </a:p>
          <a:p>
            <a:pPr lvl="1"/>
            <a:r>
              <a:rPr lang="en-US" dirty="0">
                <a:latin typeface="AkayaKanadaka" panose="02010502080401010103" pitchFamily="2" charset="77"/>
                <a:cs typeface="AkayaKanadaka" panose="02010502080401010103" pitchFamily="2" charset="77"/>
              </a:rPr>
              <a:t>Exploring confluence through architecture</a:t>
            </a:r>
          </a:p>
          <a:p>
            <a:pPr lvl="1"/>
            <a:r>
              <a:rPr lang="en-US" dirty="0">
                <a:latin typeface="AkayaKanadaka" panose="02010502080401010103" pitchFamily="2" charset="77"/>
                <a:cs typeface="AkayaKanadaka" panose="02010502080401010103" pitchFamily="2" charset="77"/>
              </a:rPr>
              <a:t>Exploring confluence through music</a:t>
            </a:r>
          </a:p>
          <a:p>
            <a:pPr lvl="1"/>
            <a:r>
              <a:rPr lang="en-US" dirty="0">
                <a:latin typeface="AkayaKanadaka" panose="02010502080401010103" pitchFamily="2" charset="77"/>
                <a:cs typeface="AkayaKanadaka" panose="02010502080401010103" pitchFamily="2" charset="77"/>
              </a:rPr>
              <a:t>Leading environmental activists who can talk about the river systems/key areas</a:t>
            </a:r>
          </a:p>
          <a:p>
            <a:pPr lvl="1"/>
            <a:r>
              <a:rPr lang="en-US" dirty="0">
                <a:latin typeface="AkayaKanadaka" panose="02010502080401010103" pitchFamily="2" charset="77"/>
                <a:cs typeface="AkayaKanadaka" panose="02010502080401010103" pitchFamily="2" charset="77"/>
              </a:rPr>
              <a:t>Cross Cultural Arts Initiatives/Musicians coming together from different regions/ Artists collaborating on to address the theme – mural, exhibition /Dance and spoken word</a:t>
            </a:r>
          </a:p>
          <a:p>
            <a:pPr lvl="1"/>
            <a:r>
              <a:rPr lang="en-US" dirty="0">
                <a:latin typeface="AkayaKanadaka" panose="02010502080401010103" pitchFamily="2" charset="77"/>
                <a:cs typeface="AkayaKanadaka" panose="02010502080401010103" pitchFamily="2" charset="77"/>
              </a:rPr>
              <a:t>Community Engagement/ Plogging – sport of litter collection/Tree planting</a:t>
            </a:r>
          </a:p>
          <a:p>
            <a:endParaRPr lang="en-US" dirty="0">
              <a:latin typeface="AkayaKanadaka" panose="02010502080401010103" pitchFamily="2" charset="77"/>
              <a:cs typeface="AkayaKanadaka" panose="02010502080401010103" pitchFamily="2" charset="77"/>
            </a:endParaRPr>
          </a:p>
        </p:txBody>
      </p:sp>
      <p:sp>
        <p:nvSpPr>
          <p:cNvPr id="4" name="Slide Number Placeholder 3">
            <a:extLst>
              <a:ext uri="{FF2B5EF4-FFF2-40B4-BE49-F238E27FC236}">
                <a16:creationId xmlns:a16="http://schemas.microsoft.com/office/drawing/2014/main" id="{56FB68D8-41DB-DDE1-16A8-689786E173BC}"/>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29</a:t>
            </a:fld>
            <a:endParaRPr lang="en"/>
          </a:p>
        </p:txBody>
      </p:sp>
      <p:pic>
        <p:nvPicPr>
          <p:cNvPr id="5" name="Picture 4" descr="Logo&#10;&#10;Description automatically generated">
            <a:extLst>
              <a:ext uri="{FF2B5EF4-FFF2-40B4-BE49-F238E27FC236}">
                <a16:creationId xmlns:a16="http://schemas.microsoft.com/office/drawing/2014/main" id="{C943F21B-B7B0-EBED-8DF6-3078DA8428FA}"/>
              </a:ext>
            </a:extLst>
          </p:cNvPr>
          <p:cNvPicPr>
            <a:picLocks noChangeAspect="1"/>
          </p:cNvPicPr>
          <p:nvPr/>
        </p:nvPicPr>
        <p:blipFill rotWithShape="1">
          <a:blip r:embed="rId2"/>
          <a:srcRect b="18503"/>
          <a:stretch/>
        </p:blipFill>
        <p:spPr>
          <a:xfrm>
            <a:off x="487424" y="475253"/>
            <a:ext cx="1191491" cy="971025"/>
          </a:xfrm>
          <a:prstGeom prst="rect">
            <a:avLst/>
          </a:prstGeom>
        </p:spPr>
      </p:pic>
    </p:spTree>
    <p:extLst>
      <p:ext uri="{BB962C8B-B14F-4D97-AF65-F5344CB8AC3E}">
        <p14:creationId xmlns:p14="http://schemas.microsoft.com/office/powerpoint/2010/main" val="104942300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535382-C937-26C3-EBAF-A5ED3F9CFCB9}"/>
              </a:ext>
            </a:extLst>
          </p:cNvPr>
          <p:cNvSpPr>
            <a:spLocks noGrp="1"/>
          </p:cNvSpPr>
          <p:nvPr>
            <p:ph type="title"/>
          </p:nvPr>
        </p:nvSpPr>
        <p:spPr>
          <a:xfrm>
            <a:off x="1381250" y="896112"/>
            <a:ext cx="4908232" cy="435600"/>
          </a:xfrm>
        </p:spPr>
        <p:txBody>
          <a:bodyPr/>
          <a:lstStyle/>
          <a:p>
            <a:r>
              <a:rPr lang="en-JP" sz="2800" dirty="0">
                <a:latin typeface="AkayaKanadaka" panose="02010502080401010103" pitchFamily="2" charset="77"/>
                <a:cs typeface="AkayaKanadaka" panose="02010502080401010103" pitchFamily="2" charset="77"/>
              </a:rPr>
              <a:t>Action Points</a:t>
            </a:r>
          </a:p>
        </p:txBody>
      </p:sp>
      <p:sp>
        <p:nvSpPr>
          <p:cNvPr id="3" name="Text Placeholder 2">
            <a:extLst>
              <a:ext uri="{FF2B5EF4-FFF2-40B4-BE49-F238E27FC236}">
                <a16:creationId xmlns:a16="http://schemas.microsoft.com/office/drawing/2014/main" id="{C365D4C8-B17E-2CA9-A4CF-50423F817A6D}"/>
              </a:ext>
            </a:extLst>
          </p:cNvPr>
          <p:cNvSpPr>
            <a:spLocks noGrp="1"/>
          </p:cNvSpPr>
          <p:nvPr>
            <p:ph type="body" idx="1"/>
          </p:nvPr>
        </p:nvSpPr>
        <p:spPr>
          <a:xfrm>
            <a:off x="231222" y="1571940"/>
            <a:ext cx="5324752" cy="3337990"/>
          </a:xfrm>
        </p:spPr>
        <p:txBody>
          <a:bodyPr/>
          <a:lstStyle/>
          <a:p>
            <a:r>
              <a:rPr lang="en-US" sz="2000" dirty="0">
                <a:latin typeface="AkayaKanadaka" panose="02010502080401010103" pitchFamily="2" charset="77"/>
                <a:cs typeface="AkayaKanadaka" panose="02010502080401010103" pitchFamily="2" charset="77"/>
              </a:rPr>
              <a:t>We were able to meet ”Young Network for Climate Action” in Nepal</a:t>
            </a:r>
          </a:p>
          <a:p>
            <a:pPr marL="76200" indent="0">
              <a:buNone/>
            </a:pPr>
            <a:endParaRPr lang="en-US" sz="2000" dirty="0">
              <a:latin typeface="AkayaKanadaka" panose="02010502080401010103" pitchFamily="2" charset="77"/>
              <a:cs typeface="AkayaKanadaka" panose="02010502080401010103" pitchFamily="2" charset="77"/>
            </a:endParaRPr>
          </a:p>
          <a:p>
            <a:pPr lvl="1"/>
            <a:r>
              <a:rPr lang="en-US" dirty="0">
                <a:latin typeface="AkayaKanadaka" panose="02010502080401010103" pitchFamily="2" charset="77"/>
                <a:cs typeface="AkayaKanadaka" panose="02010502080401010103" pitchFamily="2" charset="77"/>
              </a:rPr>
              <a:t>Verbal confirmation to incorporate the festival in the Yearly conference “National Youth Climate Change Conference” (NYCCC)</a:t>
            </a:r>
          </a:p>
          <a:p>
            <a:pPr marL="558800" lvl="1" indent="0">
              <a:buNone/>
            </a:pPr>
            <a:endParaRPr lang="en-US" dirty="0">
              <a:latin typeface="AkayaKanadaka" panose="02010502080401010103" pitchFamily="2" charset="77"/>
              <a:cs typeface="AkayaKanadaka" panose="02010502080401010103" pitchFamily="2" charset="77"/>
            </a:endParaRPr>
          </a:p>
          <a:p>
            <a:pPr lvl="1"/>
            <a:r>
              <a:rPr lang="en-US" dirty="0">
                <a:latin typeface="AkayaKanadaka" panose="02010502080401010103" pitchFamily="2" charset="77"/>
                <a:cs typeface="AkayaKanadaka" panose="02010502080401010103" pitchFamily="2" charset="77"/>
              </a:rPr>
              <a:t>We have set the timeline for the next meeting with them (April 20, 2024)</a:t>
            </a:r>
          </a:p>
        </p:txBody>
      </p:sp>
      <p:sp>
        <p:nvSpPr>
          <p:cNvPr id="4" name="Slide Number Placeholder 3">
            <a:extLst>
              <a:ext uri="{FF2B5EF4-FFF2-40B4-BE49-F238E27FC236}">
                <a16:creationId xmlns:a16="http://schemas.microsoft.com/office/drawing/2014/main" id="{56FB68D8-41DB-DDE1-16A8-689786E173BC}"/>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30</a:t>
            </a:fld>
            <a:endParaRPr lang="en"/>
          </a:p>
        </p:txBody>
      </p:sp>
      <p:pic>
        <p:nvPicPr>
          <p:cNvPr id="5" name="Picture 4" descr="Logo&#10;&#10;Description automatically generated">
            <a:extLst>
              <a:ext uri="{FF2B5EF4-FFF2-40B4-BE49-F238E27FC236}">
                <a16:creationId xmlns:a16="http://schemas.microsoft.com/office/drawing/2014/main" id="{C943F21B-B7B0-EBED-8DF6-3078DA8428FA}"/>
              </a:ext>
            </a:extLst>
          </p:cNvPr>
          <p:cNvPicPr>
            <a:picLocks noChangeAspect="1"/>
          </p:cNvPicPr>
          <p:nvPr/>
        </p:nvPicPr>
        <p:blipFill rotWithShape="1">
          <a:blip r:embed="rId2"/>
          <a:srcRect b="18503"/>
          <a:stretch/>
        </p:blipFill>
        <p:spPr>
          <a:xfrm>
            <a:off x="487424" y="475253"/>
            <a:ext cx="1191491" cy="971025"/>
          </a:xfrm>
          <a:prstGeom prst="rect">
            <a:avLst/>
          </a:prstGeom>
        </p:spPr>
      </p:pic>
      <p:pic>
        <p:nvPicPr>
          <p:cNvPr id="7" name="Picture 6" descr="A group of people sitting around a table&#10;&#10;Description automatically generated">
            <a:extLst>
              <a:ext uri="{FF2B5EF4-FFF2-40B4-BE49-F238E27FC236}">
                <a16:creationId xmlns:a16="http://schemas.microsoft.com/office/drawing/2014/main" id="{0561A05B-BE3B-A242-0A53-CCE853ED3B3E}"/>
              </a:ext>
            </a:extLst>
          </p:cNvPr>
          <p:cNvPicPr>
            <a:picLocks noChangeAspect="1"/>
          </p:cNvPicPr>
          <p:nvPr/>
        </p:nvPicPr>
        <p:blipFill>
          <a:blip r:embed="rId3"/>
          <a:stretch>
            <a:fillRect/>
          </a:stretch>
        </p:blipFill>
        <p:spPr>
          <a:xfrm>
            <a:off x="5459621" y="644345"/>
            <a:ext cx="2972416" cy="1855190"/>
          </a:xfrm>
          <a:prstGeom prst="rect">
            <a:avLst/>
          </a:prstGeom>
        </p:spPr>
      </p:pic>
      <p:pic>
        <p:nvPicPr>
          <p:cNvPr id="9" name="Picture 8" descr="A group of people posing for a photo&#10;&#10;Description automatically generated">
            <a:extLst>
              <a:ext uri="{FF2B5EF4-FFF2-40B4-BE49-F238E27FC236}">
                <a16:creationId xmlns:a16="http://schemas.microsoft.com/office/drawing/2014/main" id="{05B47A28-7320-8A52-25DF-134879CA7466}"/>
              </a:ext>
            </a:extLst>
          </p:cNvPr>
          <p:cNvPicPr>
            <a:picLocks noChangeAspect="1"/>
          </p:cNvPicPr>
          <p:nvPr/>
        </p:nvPicPr>
        <p:blipFill>
          <a:blip r:embed="rId4"/>
          <a:stretch>
            <a:fillRect/>
          </a:stretch>
        </p:blipFill>
        <p:spPr>
          <a:xfrm>
            <a:off x="5459621" y="2571750"/>
            <a:ext cx="2972416" cy="1980372"/>
          </a:xfrm>
          <a:prstGeom prst="rect">
            <a:avLst/>
          </a:prstGeom>
        </p:spPr>
      </p:pic>
    </p:spTree>
    <p:extLst>
      <p:ext uri="{BB962C8B-B14F-4D97-AF65-F5344CB8AC3E}">
        <p14:creationId xmlns:p14="http://schemas.microsoft.com/office/powerpoint/2010/main" val="4690501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 calcmode="lin" valueType="num">
                                      <p:cBhvr additive="base">
                                        <p:cTn id="1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535382-C937-26C3-EBAF-A5ED3F9CFCB9}"/>
              </a:ext>
            </a:extLst>
          </p:cNvPr>
          <p:cNvSpPr>
            <a:spLocks noGrp="1"/>
          </p:cNvSpPr>
          <p:nvPr>
            <p:ph type="title"/>
          </p:nvPr>
        </p:nvSpPr>
        <p:spPr>
          <a:xfrm>
            <a:off x="1381250" y="896112"/>
            <a:ext cx="4908232" cy="435600"/>
          </a:xfrm>
        </p:spPr>
        <p:txBody>
          <a:bodyPr/>
          <a:lstStyle/>
          <a:p>
            <a:r>
              <a:rPr lang="en-JP" sz="2800" dirty="0">
                <a:latin typeface="AkayaKanadaka" panose="02010502080401010103" pitchFamily="2" charset="77"/>
                <a:cs typeface="AkayaKanadaka" panose="02010502080401010103" pitchFamily="2" charset="77"/>
              </a:rPr>
              <a:t>Action Points</a:t>
            </a:r>
          </a:p>
        </p:txBody>
      </p:sp>
      <p:sp>
        <p:nvSpPr>
          <p:cNvPr id="3" name="Text Placeholder 2">
            <a:extLst>
              <a:ext uri="{FF2B5EF4-FFF2-40B4-BE49-F238E27FC236}">
                <a16:creationId xmlns:a16="http://schemas.microsoft.com/office/drawing/2014/main" id="{C365D4C8-B17E-2CA9-A4CF-50423F817A6D}"/>
              </a:ext>
            </a:extLst>
          </p:cNvPr>
          <p:cNvSpPr>
            <a:spLocks noGrp="1"/>
          </p:cNvSpPr>
          <p:nvPr>
            <p:ph type="body" idx="1"/>
          </p:nvPr>
        </p:nvSpPr>
        <p:spPr>
          <a:xfrm>
            <a:off x="430005" y="1653544"/>
            <a:ext cx="8113222" cy="2560457"/>
          </a:xfrm>
        </p:spPr>
        <p:txBody>
          <a:bodyPr/>
          <a:lstStyle/>
          <a:p>
            <a:r>
              <a:rPr lang="en-US" dirty="0">
                <a:latin typeface="AkayaKanadaka" panose="02010502080401010103" pitchFamily="2" charset="77"/>
                <a:cs typeface="AkayaKanadaka" panose="02010502080401010103" pitchFamily="2" charset="77"/>
              </a:rPr>
              <a:t>We were able to get new team members on-board</a:t>
            </a:r>
          </a:p>
          <a:p>
            <a:endParaRPr lang="en-US" dirty="0">
              <a:latin typeface="AkayaKanadaka" panose="02010502080401010103" pitchFamily="2" charset="77"/>
              <a:cs typeface="AkayaKanadaka" panose="02010502080401010103" pitchFamily="2" charset="77"/>
            </a:endParaRPr>
          </a:p>
          <a:p>
            <a:pPr lvl="1"/>
            <a:r>
              <a:rPr lang="en-US" sz="2400" dirty="0" err="1">
                <a:latin typeface="AkayaKanadaka" panose="02010502080401010103" pitchFamily="2" charset="77"/>
                <a:cs typeface="AkayaKanadaka" panose="02010502080401010103" pitchFamily="2" charset="77"/>
              </a:rPr>
              <a:t>Navras</a:t>
            </a:r>
            <a:endParaRPr lang="en-US" sz="2400" dirty="0">
              <a:latin typeface="AkayaKanadaka" panose="02010502080401010103" pitchFamily="2" charset="77"/>
              <a:cs typeface="AkayaKanadaka" panose="02010502080401010103" pitchFamily="2" charset="77"/>
            </a:endParaRPr>
          </a:p>
          <a:p>
            <a:pPr lvl="1"/>
            <a:r>
              <a:rPr lang="en-US" sz="2400" dirty="0" err="1">
                <a:latin typeface="AkayaKanadaka" panose="02010502080401010103" pitchFamily="2" charset="77"/>
                <a:cs typeface="AkayaKanadaka" panose="02010502080401010103" pitchFamily="2" charset="77"/>
              </a:rPr>
              <a:t>Subindra</a:t>
            </a:r>
            <a:endParaRPr lang="en-US" sz="2400" dirty="0">
              <a:latin typeface="AkayaKanadaka" panose="02010502080401010103" pitchFamily="2" charset="77"/>
              <a:cs typeface="AkayaKanadaka" panose="02010502080401010103" pitchFamily="2" charset="77"/>
            </a:endParaRPr>
          </a:p>
          <a:p>
            <a:pPr lvl="1"/>
            <a:r>
              <a:rPr lang="en-US" sz="2400" dirty="0" err="1">
                <a:latin typeface="AkayaKanadaka" panose="02010502080401010103" pitchFamily="2" charset="77"/>
                <a:cs typeface="AkayaKanadaka" panose="02010502080401010103" pitchFamily="2" charset="77"/>
              </a:rPr>
              <a:t>Annu</a:t>
            </a:r>
            <a:endParaRPr lang="en-US" sz="2400" dirty="0">
              <a:latin typeface="AkayaKanadaka" panose="02010502080401010103" pitchFamily="2" charset="77"/>
              <a:cs typeface="AkayaKanadaka" panose="02010502080401010103" pitchFamily="2" charset="77"/>
            </a:endParaRPr>
          </a:p>
        </p:txBody>
      </p:sp>
      <p:sp>
        <p:nvSpPr>
          <p:cNvPr id="4" name="Slide Number Placeholder 3">
            <a:extLst>
              <a:ext uri="{FF2B5EF4-FFF2-40B4-BE49-F238E27FC236}">
                <a16:creationId xmlns:a16="http://schemas.microsoft.com/office/drawing/2014/main" id="{56FB68D8-41DB-DDE1-16A8-689786E173BC}"/>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31</a:t>
            </a:fld>
            <a:endParaRPr lang="en"/>
          </a:p>
        </p:txBody>
      </p:sp>
      <p:pic>
        <p:nvPicPr>
          <p:cNvPr id="5" name="Picture 4" descr="Logo&#10;&#10;Description automatically generated">
            <a:extLst>
              <a:ext uri="{FF2B5EF4-FFF2-40B4-BE49-F238E27FC236}">
                <a16:creationId xmlns:a16="http://schemas.microsoft.com/office/drawing/2014/main" id="{C943F21B-B7B0-EBED-8DF6-3078DA8428FA}"/>
              </a:ext>
            </a:extLst>
          </p:cNvPr>
          <p:cNvPicPr>
            <a:picLocks noChangeAspect="1"/>
          </p:cNvPicPr>
          <p:nvPr/>
        </p:nvPicPr>
        <p:blipFill rotWithShape="1">
          <a:blip r:embed="rId2"/>
          <a:srcRect b="18503"/>
          <a:stretch/>
        </p:blipFill>
        <p:spPr>
          <a:xfrm>
            <a:off x="487424" y="475253"/>
            <a:ext cx="1191491" cy="971025"/>
          </a:xfrm>
          <a:prstGeom prst="rect">
            <a:avLst/>
          </a:prstGeom>
        </p:spPr>
      </p:pic>
    </p:spTree>
    <p:extLst>
      <p:ext uri="{BB962C8B-B14F-4D97-AF65-F5344CB8AC3E}">
        <p14:creationId xmlns:p14="http://schemas.microsoft.com/office/powerpoint/2010/main" val="342823114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58D4DC0-1314-1806-DBEA-7269797D12C2}"/>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32</a:t>
            </a:fld>
            <a:endParaRPr lang="en"/>
          </a:p>
        </p:txBody>
      </p:sp>
      <p:pic>
        <p:nvPicPr>
          <p:cNvPr id="5" name="Picture 4" descr="Logo&#10;&#10;Description automatically generated">
            <a:extLst>
              <a:ext uri="{FF2B5EF4-FFF2-40B4-BE49-F238E27FC236}">
                <a16:creationId xmlns:a16="http://schemas.microsoft.com/office/drawing/2014/main" id="{716580F9-48C3-0067-F3A0-D154199A25F2}"/>
              </a:ext>
            </a:extLst>
          </p:cNvPr>
          <p:cNvPicPr>
            <a:picLocks noChangeAspect="1"/>
          </p:cNvPicPr>
          <p:nvPr/>
        </p:nvPicPr>
        <p:blipFill>
          <a:blip r:embed="rId3"/>
          <a:stretch>
            <a:fillRect/>
          </a:stretch>
        </p:blipFill>
        <p:spPr>
          <a:xfrm>
            <a:off x="52073" y="-49"/>
            <a:ext cx="5143500" cy="5143500"/>
          </a:xfrm>
          <a:prstGeom prst="rect">
            <a:avLst/>
          </a:prstGeom>
        </p:spPr>
      </p:pic>
      <p:sp>
        <p:nvSpPr>
          <p:cNvPr id="3" name="Rectangle 2">
            <a:extLst>
              <a:ext uri="{FF2B5EF4-FFF2-40B4-BE49-F238E27FC236}">
                <a16:creationId xmlns:a16="http://schemas.microsoft.com/office/drawing/2014/main" id="{3D614D02-8CD4-87AC-0C99-FC59F5B8E021}"/>
              </a:ext>
            </a:extLst>
          </p:cNvPr>
          <p:cNvSpPr/>
          <p:nvPr/>
        </p:nvSpPr>
        <p:spPr>
          <a:xfrm>
            <a:off x="4223573" y="964199"/>
            <a:ext cx="5291655" cy="3785652"/>
          </a:xfrm>
          <a:prstGeom prst="rect">
            <a:avLst/>
          </a:prstGeom>
        </p:spPr>
        <p:txBody>
          <a:bodyPr wrap="square">
            <a:spAutoFit/>
          </a:bodyPr>
          <a:lstStyle/>
          <a:p>
            <a:pPr marL="363855" marR="513080" indent="-227330" algn="ctr">
              <a:tabLst>
                <a:tab pos="363855" algn="l"/>
                <a:tab pos="364490" algn="l"/>
              </a:tabLst>
            </a:pPr>
            <a:r>
              <a:rPr lang="en-US" sz="2400" b="1" dirty="0">
                <a:latin typeface="AkayaKanadaka" panose="02010502080401010103" pitchFamily="2" charset="77"/>
                <a:ea typeface="Arial" panose="020B0604020202020204" pitchFamily="34" charset="0"/>
                <a:cs typeface="AkayaKanadaka" panose="02010502080401010103" pitchFamily="2" charset="77"/>
              </a:rPr>
              <a:t>Future generations are the key to a sustainable planet. </a:t>
            </a:r>
          </a:p>
          <a:p>
            <a:pPr marL="363855" marR="513080" indent="-227330" algn="ctr">
              <a:tabLst>
                <a:tab pos="363855" algn="l"/>
                <a:tab pos="364490" algn="l"/>
              </a:tabLst>
            </a:pPr>
            <a:endParaRPr lang="en-US" sz="2400" b="1" dirty="0">
              <a:latin typeface="AkayaKanadaka" panose="02010502080401010103" pitchFamily="2" charset="77"/>
              <a:ea typeface="Arial" panose="020B0604020202020204" pitchFamily="34" charset="0"/>
              <a:cs typeface="AkayaKanadaka" panose="02010502080401010103" pitchFamily="2" charset="77"/>
            </a:endParaRPr>
          </a:p>
          <a:p>
            <a:pPr marL="363855" marR="513080" indent="-227330" algn="ctr">
              <a:tabLst>
                <a:tab pos="363855" algn="l"/>
                <a:tab pos="364490" algn="l"/>
              </a:tabLst>
            </a:pPr>
            <a:r>
              <a:rPr lang="en-US" sz="2400" b="1" dirty="0">
                <a:latin typeface="AkayaKanadaka" panose="02010502080401010103" pitchFamily="2" charset="77"/>
                <a:ea typeface="Arial" panose="020B0604020202020204" pitchFamily="34" charset="0"/>
                <a:cs typeface="AkayaKanadaka" panose="02010502080401010103" pitchFamily="2" charset="77"/>
              </a:rPr>
              <a:t>If we offer them a chance.</a:t>
            </a:r>
          </a:p>
          <a:p>
            <a:pPr marL="363855" marR="513080" indent="-227330" algn="ctr">
              <a:tabLst>
                <a:tab pos="363855" algn="l"/>
                <a:tab pos="364490" algn="l"/>
              </a:tabLst>
            </a:pPr>
            <a:r>
              <a:rPr lang="en-US" sz="2400" b="1" dirty="0">
                <a:latin typeface="AkayaKanadaka" panose="02010502080401010103" pitchFamily="2" charset="77"/>
                <a:ea typeface="Arial" panose="020B0604020202020204" pitchFamily="34" charset="0"/>
                <a:cs typeface="AkayaKanadaka" panose="02010502080401010103" pitchFamily="2" charset="77"/>
              </a:rPr>
              <a:t> </a:t>
            </a:r>
          </a:p>
          <a:p>
            <a:pPr marL="363855" marR="513080" indent="-227330" algn="ctr">
              <a:tabLst>
                <a:tab pos="363855" algn="l"/>
                <a:tab pos="364490" algn="l"/>
              </a:tabLst>
            </a:pPr>
            <a:r>
              <a:rPr lang="en-US" sz="2400" b="1" dirty="0">
                <a:latin typeface="AkayaKanadaka" panose="02010502080401010103" pitchFamily="2" charset="77"/>
                <a:ea typeface="Arial" panose="020B0604020202020204" pitchFamily="34" charset="0"/>
                <a:cs typeface="AkayaKanadaka" panose="02010502080401010103" pitchFamily="2" charset="77"/>
              </a:rPr>
              <a:t>Help us build a path towards peace by solving major climate-related problems. </a:t>
            </a:r>
          </a:p>
          <a:p>
            <a:pPr marL="363855" marR="513080" indent="-227330" algn="ctr">
              <a:tabLst>
                <a:tab pos="363855" algn="l"/>
                <a:tab pos="364490" algn="l"/>
              </a:tabLst>
            </a:pPr>
            <a:endParaRPr lang="en-US" sz="2400" b="1" dirty="0">
              <a:latin typeface="AkayaKanadaka" panose="02010502080401010103" pitchFamily="2" charset="77"/>
              <a:ea typeface="Arial" panose="020B0604020202020204" pitchFamily="34" charset="0"/>
              <a:cs typeface="AkayaKanadaka" panose="02010502080401010103" pitchFamily="2" charset="77"/>
            </a:endParaRPr>
          </a:p>
          <a:p>
            <a:pPr marL="363855" marR="513080" indent="-227330" algn="ctr">
              <a:tabLst>
                <a:tab pos="363855" algn="l"/>
                <a:tab pos="364490" algn="l"/>
              </a:tabLst>
            </a:pPr>
            <a:r>
              <a:rPr lang="en-US" sz="2400" b="1" dirty="0">
                <a:latin typeface="AkayaKanadaka" panose="02010502080401010103" pitchFamily="2" charset="77"/>
                <a:ea typeface="Arial" panose="020B0604020202020204" pitchFamily="34" charset="0"/>
                <a:cs typeface="AkayaKanadaka" panose="02010502080401010103" pitchFamily="2" charset="77"/>
              </a:rPr>
              <a:t>Support Confluence 4 Peace!</a:t>
            </a:r>
            <a:endParaRPr lang="en-JP" sz="2400" dirty="0">
              <a:latin typeface="AkayaKanadaka" panose="02010502080401010103" pitchFamily="2" charset="77"/>
              <a:ea typeface="Arial" panose="020B0604020202020204" pitchFamily="34" charset="0"/>
              <a:cs typeface="AkayaKanadaka" panose="02010502080401010103" pitchFamily="2" charset="77"/>
            </a:endParaRPr>
          </a:p>
        </p:txBody>
      </p:sp>
    </p:spTree>
    <p:extLst>
      <p:ext uri="{BB962C8B-B14F-4D97-AF65-F5344CB8AC3E}">
        <p14:creationId xmlns:p14="http://schemas.microsoft.com/office/powerpoint/2010/main" val="365019694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321"/>
        <p:cNvGrpSpPr/>
        <p:nvPr/>
      </p:nvGrpSpPr>
      <p:grpSpPr>
        <a:xfrm>
          <a:off x="0" y="0"/>
          <a:ext cx="0" cy="0"/>
          <a:chOff x="0" y="0"/>
          <a:chExt cx="0" cy="0"/>
        </a:xfrm>
      </p:grpSpPr>
      <p:cxnSp>
        <p:nvCxnSpPr>
          <p:cNvPr id="323" name="Google Shape;323;p30"/>
          <p:cNvCxnSpPr/>
          <p:nvPr/>
        </p:nvCxnSpPr>
        <p:spPr>
          <a:xfrm>
            <a:off x="6450" y="1428750"/>
            <a:ext cx="2397300" cy="0"/>
          </a:xfrm>
          <a:prstGeom prst="straightConnector1">
            <a:avLst/>
          </a:prstGeom>
          <a:noFill/>
          <a:ln w="9525" cap="flat" cmpd="sng">
            <a:solidFill>
              <a:srgbClr val="CCCCCC"/>
            </a:solidFill>
            <a:prstDash val="solid"/>
            <a:round/>
            <a:headEnd type="none" w="med" len="med"/>
            <a:tailEnd type="none" w="med" len="med"/>
          </a:ln>
        </p:spPr>
      </p:cxnSp>
      <p:sp>
        <p:nvSpPr>
          <p:cNvPr id="324" name="Google Shape;324;p30"/>
          <p:cNvSpPr txBox="1">
            <a:spLocks noGrp="1"/>
          </p:cNvSpPr>
          <p:nvPr>
            <p:ph type="ctrTitle" idx="4294967295"/>
          </p:nvPr>
        </p:nvSpPr>
        <p:spPr>
          <a:xfrm>
            <a:off x="2371625" y="816550"/>
            <a:ext cx="4908000" cy="11598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6000"/>
              <a:t>Thanks!</a:t>
            </a:r>
            <a:endParaRPr sz="6000"/>
          </a:p>
        </p:txBody>
      </p:sp>
      <p:cxnSp>
        <p:nvCxnSpPr>
          <p:cNvPr id="325" name="Google Shape;325;p30"/>
          <p:cNvCxnSpPr/>
          <p:nvPr/>
        </p:nvCxnSpPr>
        <p:spPr>
          <a:xfrm>
            <a:off x="5589800" y="1428750"/>
            <a:ext cx="3554100" cy="0"/>
          </a:xfrm>
          <a:prstGeom prst="straightConnector1">
            <a:avLst/>
          </a:prstGeom>
          <a:noFill/>
          <a:ln w="9525" cap="flat" cmpd="sng">
            <a:solidFill>
              <a:srgbClr val="CCCCCC"/>
            </a:solidFill>
            <a:prstDash val="solid"/>
            <a:round/>
            <a:headEnd type="none" w="med" len="med"/>
            <a:tailEnd type="none" w="med" len="med"/>
          </a:ln>
        </p:spPr>
      </p:cxnSp>
      <p:sp>
        <p:nvSpPr>
          <p:cNvPr id="326" name="Google Shape;326;p30"/>
          <p:cNvSpPr/>
          <p:nvPr/>
        </p:nvSpPr>
        <p:spPr>
          <a:xfrm>
            <a:off x="831925" y="859175"/>
            <a:ext cx="1139100" cy="1139100"/>
          </a:xfrm>
          <a:prstGeom prst="ellipse">
            <a:avLst/>
          </a:prstGeom>
          <a:solidFill>
            <a:srgbClr val="FFCD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27" name="Google Shape;327;p30"/>
          <p:cNvGrpSpPr/>
          <p:nvPr/>
        </p:nvGrpSpPr>
        <p:grpSpPr>
          <a:xfrm>
            <a:off x="1148888" y="1190759"/>
            <a:ext cx="505722" cy="475767"/>
            <a:chOff x="5972700" y="2330200"/>
            <a:chExt cx="411625" cy="387275"/>
          </a:xfrm>
        </p:grpSpPr>
        <p:sp>
          <p:nvSpPr>
            <p:cNvPr id="328" name="Google Shape;328;p30"/>
            <p:cNvSpPr/>
            <p:nvPr/>
          </p:nvSpPr>
          <p:spPr>
            <a:xfrm>
              <a:off x="5972700" y="2476950"/>
              <a:ext cx="98050" cy="219825"/>
            </a:xfrm>
            <a:custGeom>
              <a:avLst/>
              <a:gdLst/>
              <a:ahLst/>
              <a:cxnLst/>
              <a:rect l="l" t="t" r="r" b="b"/>
              <a:pathLst>
                <a:path w="3922" h="8793" fill="none" extrusionOk="0">
                  <a:moveTo>
                    <a:pt x="0" y="0"/>
                  </a:moveTo>
                  <a:lnTo>
                    <a:pt x="0" y="8792"/>
                  </a:lnTo>
                  <a:lnTo>
                    <a:pt x="3921" y="8792"/>
                  </a:lnTo>
                  <a:lnTo>
                    <a:pt x="3921" y="0"/>
                  </a:lnTo>
                  <a:lnTo>
                    <a:pt x="0" y="0"/>
                  </a:lnTo>
                  <a:close/>
                  <a:moveTo>
                    <a:pt x="2411" y="2411"/>
                  </a:moveTo>
                  <a:lnTo>
                    <a:pt x="2411" y="2411"/>
                  </a:lnTo>
                  <a:lnTo>
                    <a:pt x="2265" y="2387"/>
                  </a:lnTo>
                  <a:lnTo>
                    <a:pt x="2143" y="2363"/>
                  </a:lnTo>
                  <a:lnTo>
                    <a:pt x="2022" y="2290"/>
                  </a:lnTo>
                  <a:lnTo>
                    <a:pt x="1924" y="2216"/>
                  </a:lnTo>
                  <a:lnTo>
                    <a:pt x="1827" y="2095"/>
                  </a:lnTo>
                  <a:lnTo>
                    <a:pt x="1754" y="1973"/>
                  </a:lnTo>
                  <a:lnTo>
                    <a:pt x="1729" y="1851"/>
                  </a:lnTo>
                  <a:lnTo>
                    <a:pt x="1705" y="1705"/>
                  </a:lnTo>
                  <a:lnTo>
                    <a:pt x="1705" y="1705"/>
                  </a:lnTo>
                  <a:lnTo>
                    <a:pt x="1729" y="1559"/>
                  </a:lnTo>
                  <a:lnTo>
                    <a:pt x="1754" y="1437"/>
                  </a:lnTo>
                  <a:lnTo>
                    <a:pt x="1827" y="1315"/>
                  </a:lnTo>
                  <a:lnTo>
                    <a:pt x="1924" y="1218"/>
                  </a:lnTo>
                  <a:lnTo>
                    <a:pt x="2022" y="1120"/>
                  </a:lnTo>
                  <a:lnTo>
                    <a:pt x="2143" y="1072"/>
                  </a:lnTo>
                  <a:lnTo>
                    <a:pt x="2265" y="1023"/>
                  </a:lnTo>
                  <a:lnTo>
                    <a:pt x="2411" y="999"/>
                  </a:lnTo>
                  <a:lnTo>
                    <a:pt x="2411" y="999"/>
                  </a:lnTo>
                  <a:lnTo>
                    <a:pt x="2557" y="1023"/>
                  </a:lnTo>
                  <a:lnTo>
                    <a:pt x="2679" y="1072"/>
                  </a:lnTo>
                  <a:lnTo>
                    <a:pt x="2801" y="1120"/>
                  </a:lnTo>
                  <a:lnTo>
                    <a:pt x="2898" y="1218"/>
                  </a:lnTo>
                  <a:lnTo>
                    <a:pt x="2996" y="1315"/>
                  </a:lnTo>
                  <a:lnTo>
                    <a:pt x="3069" y="1437"/>
                  </a:lnTo>
                  <a:lnTo>
                    <a:pt x="3093" y="1559"/>
                  </a:lnTo>
                  <a:lnTo>
                    <a:pt x="3118" y="1705"/>
                  </a:lnTo>
                  <a:lnTo>
                    <a:pt x="3118" y="1705"/>
                  </a:lnTo>
                  <a:lnTo>
                    <a:pt x="3093" y="1851"/>
                  </a:lnTo>
                  <a:lnTo>
                    <a:pt x="3069" y="1973"/>
                  </a:lnTo>
                  <a:lnTo>
                    <a:pt x="2996" y="2095"/>
                  </a:lnTo>
                  <a:lnTo>
                    <a:pt x="2898" y="2216"/>
                  </a:lnTo>
                  <a:lnTo>
                    <a:pt x="2801" y="2290"/>
                  </a:lnTo>
                  <a:lnTo>
                    <a:pt x="2679" y="2363"/>
                  </a:lnTo>
                  <a:lnTo>
                    <a:pt x="2557" y="2387"/>
                  </a:lnTo>
                  <a:lnTo>
                    <a:pt x="2411" y="2411"/>
                  </a:lnTo>
                  <a:lnTo>
                    <a:pt x="2411" y="2411"/>
                  </a:lnTo>
                  <a:close/>
                </a:path>
              </a:pathLst>
            </a:custGeom>
            <a:noFill/>
            <a:ln w="9525" cap="rnd"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 name="Google Shape;329;p30"/>
            <p:cNvSpPr/>
            <p:nvPr/>
          </p:nvSpPr>
          <p:spPr>
            <a:xfrm>
              <a:off x="6078025" y="2330200"/>
              <a:ext cx="306300" cy="387275"/>
            </a:xfrm>
            <a:custGeom>
              <a:avLst/>
              <a:gdLst/>
              <a:ahLst/>
              <a:cxnLst/>
              <a:rect l="l" t="t" r="r" b="b"/>
              <a:pathLst>
                <a:path w="12252" h="15491" fill="none" extrusionOk="0">
                  <a:moveTo>
                    <a:pt x="1" y="13396"/>
                  </a:moveTo>
                  <a:lnTo>
                    <a:pt x="1511" y="13396"/>
                  </a:lnTo>
                  <a:lnTo>
                    <a:pt x="1511" y="13396"/>
                  </a:lnTo>
                  <a:lnTo>
                    <a:pt x="1998" y="13639"/>
                  </a:lnTo>
                  <a:lnTo>
                    <a:pt x="2680" y="13932"/>
                  </a:lnTo>
                  <a:lnTo>
                    <a:pt x="3556" y="14273"/>
                  </a:lnTo>
                  <a:lnTo>
                    <a:pt x="4531" y="14638"/>
                  </a:lnTo>
                  <a:lnTo>
                    <a:pt x="5578" y="14955"/>
                  </a:lnTo>
                  <a:lnTo>
                    <a:pt x="6114" y="15101"/>
                  </a:lnTo>
                  <a:lnTo>
                    <a:pt x="6650" y="15222"/>
                  </a:lnTo>
                  <a:lnTo>
                    <a:pt x="7161" y="15344"/>
                  </a:lnTo>
                  <a:lnTo>
                    <a:pt x="7672" y="15417"/>
                  </a:lnTo>
                  <a:lnTo>
                    <a:pt x="8135" y="15466"/>
                  </a:lnTo>
                  <a:lnTo>
                    <a:pt x="8598" y="15490"/>
                  </a:lnTo>
                  <a:lnTo>
                    <a:pt x="8598" y="15490"/>
                  </a:lnTo>
                  <a:lnTo>
                    <a:pt x="9377" y="15490"/>
                  </a:lnTo>
                  <a:lnTo>
                    <a:pt x="9791" y="15466"/>
                  </a:lnTo>
                  <a:lnTo>
                    <a:pt x="10181" y="15417"/>
                  </a:lnTo>
                  <a:lnTo>
                    <a:pt x="10522" y="15320"/>
                  </a:lnTo>
                  <a:lnTo>
                    <a:pt x="10692" y="15271"/>
                  </a:lnTo>
                  <a:lnTo>
                    <a:pt x="10814" y="15222"/>
                  </a:lnTo>
                  <a:lnTo>
                    <a:pt x="10936" y="15149"/>
                  </a:lnTo>
                  <a:lnTo>
                    <a:pt x="11033" y="15052"/>
                  </a:lnTo>
                  <a:lnTo>
                    <a:pt x="11082" y="14955"/>
                  </a:lnTo>
                  <a:lnTo>
                    <a:pt x="11131" y="14833"/>
                  </a:lnTo>
                  <a:lnTo>
                    <a:pt x="11204" y="14126"/>
                  </a:lnTo>
                  <a:lnTo>
                    <a:pt x="11204" y="14126"/>
                  </a:lnTo>
                  <a:lnTo>
                    <a:pt x="11180" y="13956"/>
                  </a:lnTo>
                  <a:lnTo>
                    <a:pt x="11131" y="13810"/>
                  </a:lnTo>
                  <a:lnTo>
                    <a:pt x="11033" y="13664"/>
                  </a:lnTo>
                  <a:lnTo>
                    <a:pt x="10887" y="13542"/>
                  </a:lnTo>
                  <a:lnTo>
                    <a:pt x="10887" y="13542"/>
                  </a:lnTo>
                  <a:lnTo>
                    <a:pt x="11009" y="13518"/>
                  </a:lnTo>
                  <a:lnTo>
                    <a:pt x="11131" y="13469"/>
                  </a:lnTo>
                  <a:lnTo>
                    <a:pt x="11253" y="13420"/>
                  </a:lnTo>
                  <a:lnTo>
                    <a:pt x="11350" y="13323"/>
                  </a:lnTo>
                  <a:lnTo>
                    <a:pt x="11423" y="13225"/>
                  </a:lnTo>
                  <a:lnTo>
                    <a:pt x="11496" y="13104"/>
                  </a:lnTo>
                  <a:lnTo>
                    <a:pt x="11545" y="12957"/>
                  </a:lnTo>
                  <a:lnTo>
                    <a:pt x="11569" y="12836"/>
                  </a:lnTo>
                  <a:lnTo>
                    <a:pt x="11642" y="11959"/>
                  </a:lnTo>
                  <a:lnTo>
                    <a:pt x="11642" y="11959"/>
                  </a:lnTo>
                  <a:lnTo>
                    <a:pt x="11642" y="11837"/>
                  </a:lnTo>
                  <a:lnTo>
                    <a:pt x="11642" y="11740"/>
                  </a:lnTo>
                  <a:lnTo>
                    <a:pt x="11618" y="11618"/>
                  </a:lnTo>
                  <a:lnTo>
                    <a:pt x="11569" y="11521"/>
                  </a:lnTo>
                  <a:lnTo>
                    <a:pt x="11447" y="11350"/>
                  </a:lnTo>
                  <a:lnTo>
                    <a:pt x="11374" y="11277"/>
                  </a:lnTo>
                  <a:lnTo>
                    <a:pt x="11301" y="11204"/>
                  </a:lnTo>
                  <a:lnTo>
                    <a:pt x="11301" y="11204"/>
                  </a:lnTo>
                  <a:lnTo>
                    <a:pt x="11423" y="11180"/>
                  </a:lnTo>
                  <a:lnTo>
                    <a:pt x="11521" y="11131"/>
                  </a:lnTo>
                  <a:lnTo>
                    <a:pt x="11618" y="11058"/>
                  </a:lnTo>
                  <a:lnTo>
                    <a:pt x="11715" y="10960"/>
                  </a:lnTo>
                  <a:lnTo>
                    <a:pt x="11788" y="10863"/>
                  </a:lnTo>
                  <a:lnTo>
                    <a:pt x="11837" y="10766"/>
                  </a:lnTo>
                  <a:lnTo>
                    <a:pt x="11886" y="10644"/>
                  </a:lnTo>
                  <a:lnTo>
                    <a:pt x="11910" y="10498"/>
                  </a:lnTo>
                  <a:lnTo>
                    <a:pt x="11983" y="9645"/>
                  </a:lnTo>
                  <a:lnTo>
                    <a:pt x="11983" y="9645"/>
                  </a:lnTo>
                  <a:lnTo>
                    <a:pt x="11983" y="9523"/>
                  </a:lnTo>
                  <a:lnTo>
                    <a:pt x="11983" y="9402"/>
                  </a:lnTo>
                  <a:lnTo>
                    <a:pt x="11959" y="9280"/>
                  </a:lnTo>
                  <a:lnTo>
                    <a:pt x="11910" y="9182"/>
                  </a:lnTo>
                  <a:lnTo>
                    <a:pt x="11861" y="9085"/>
                  </a:lnTo>
                  <a:lnTo>
                    <a:pt x="11788" y="9012"/>
                  </a:lnTo>
                  <a:lnTo>
                    <a:pt x="11715" y="8939"/>
                  </a:lnTo>
                  <a:lnTo>
                    <a:pt x="11618" y="8866"/>
                  </a:lnTo>
                  <a:lnTo>
                    <a:pt x="11618" y="8866"/>
                  </a:lnTo>
                  <a:lnTo>
                    <a:pt x="11715" y="8841"/>
                  </a:lnTo>
                  <a:lnTo>
                    <a:pt x="11813" y="8768"/>
                  </a:lnTo>
                  <a:lnTo>
                    <a:pt x="11910" y="8695"/>
                  </a:lnTo>
                  <a:lnTo>
                    <a:pt x="11983" y="8622"/>
                  </a:lnTo>
                  <a:lnTo>
                    <a:pt x="12056" y="8525"/>
                  </a:lnTo>
                  <a:lnTo>
                    <a:pt x="12105" y="8427"/>
                  </a:lnTo>
                  <a:lnTo>
                    <a:pt x="12129" y="8306"/>
                  </a:lnTo>
                  <a:lnTo>
                    <a:pt x="12154" y="8184"/>
                  </a:lnTo>
                  <a:lnTo>
                    <a:pt x="12251" y="7307"/>
                  </a:lnTo>
                  <a:lnTo>
                    <a:pt x="12251" y="7307"/>
                  </a:lnTo>
                  <a:lnTo>
                    <a:pt x="12227" y="7185"/>
                  </a:lnTo>
                  <a:lnTo>
                    <a:pt x="12202" y="7064"/>
                  </a:lnTo>
                  <a:lnTo>
                    <a:pt x="12154" y="6966"/>
                  </a:lnTo>
                  <a:lnTo>
                    <a:pt x="12105" y="6869"/>
                  </a:lnTo>
                  <a:lnTo>
                    <a:pt x="12032" y="6771"/>
                  </a:lnTo>
                  <a:lnTo>
                    <a:pt x="11935" y="6698"/>
                  </a:lnTo>
                  <a:lnTo>
                    <a:pt x="11715" y="6552"/>
                  </a:lnTo>
                  <a:lnTo>
                    <a:pt x="11472" y="6430"/>
                  </a:lnTo>
                  <a:lnTo>
                    <a:pt x="11180" y="6333"/>
                  </a:lnTo>
                  <a:lnTo>
                    <a:pt x="10863" y="6260"/>
                  </a:lnTo>
                  <a:lnTo>
                    <a:pt x="10546" y="6211"/>
                  </a:lnTo>
                  <a:lnTo>
                    <a:pt x="10546" y="6211"/>
                  </a:lnTo>
                  <a:lnTo>
                    <a:pt x="9864" y="6114"/>
                  </a:lnTo>
                  <a:lnTo>
                    <a:pt x="8817" y="6016"/>
                  </a:lnTo>
                  <a:lnTo>
                    <a:pt x="7575" y="5943"/>
                  </a:lnTo>
                  <a:lnTo>
                    <a:pt x="6309" y="5870"/>
                  </a:lnTo>
                  <a:lnTo>
                    <a:pt x="6309" y="5870"/>
                  </a:lnTo>
                  <a:lnTo>
                    <a:pt x="6479" y="5578"/>
                  </a:lnTo>
                  <a:lnTo>
                    <a:pt x="6625" y="5237"/>
                  </a:lnTo>
                  <a:lnTo>
                    <a:pt x="6771" y="4872"/>
                  </a:lnTo>
                  <a:lnTo>
                    <a:pt x="6869" y="4482"/>
                  </a:lnTo>
                  <a:lnTo>
                    <a:pt x="6966" y="4092"/>
                  </a:lnTo>
                  <a:lnTo>
                    <a:pt x="7064" y="3678"/>
                  </a:lnTo>
                  <a:lnTo>
                    <a:pt x="7161" y="2875"/>
                  </a:lnTo>
                  <a:lnTo>
                    <a:pt x="7234" y="2144"/>
                  </a:lnTo>
                  <a:lnTo>
                    <a:pt x="7283" y="1535"/>
                  </a:lnTo>
                  <a:lnTo>
                    <a:pt x="7283" y="975"/>
                  </a:lnTo>
                  <a:lnTo>
                    <a:pt x="7283" y="975"/>
                  </a:lnTo>
                  <a:lnTo>
                    <a:pt x="7283" y="804"/>
                  </a:lnTo>
                  <a:lnTo>
                    <a:pt x="7210" y="609"/>
                  </a:lnTo>
                  <a:lnTo>
                    <a:pt x="7137" y="463"/>
                  </a:lnTo>
                  <a:lnTo>
                    <a:pt x="7015" y="317"/>
                  </a:lnTo>
                  <a:lnTo>
                    <a:pt x="6869" y="171"/>
                  </a:lnTo>
                  <a:lnTo>
                    <a:pt x="6698" y="98"/>
                  </a:lnTo>
                  <a:lnTo>
                    <a:pt x="6503" y="25"/>
                  </a:lnTo>
                  <a:lnTo>
                    <a:pt x="6309" y="1"/>
                  </a:lnTo>
                  <a:lnTo>
                    <a:pt x="6309" y="1"/>
                  </a:lnTo>
                  <a:lnTo>
                    <a:pt x="5943" y="25"/>
                  </a:lnTo>
                  <a:lnTo>
                    <a:pt x="5700" y="74"/>
                  </a:lnTo>
                  <a:lnTo>
                    <a:pt x="5505" y="147"/>
                  </a:lnTo>
                  <a:lnTo>
                    <a:pt x="5359" y="220"/>
                  </a:lnTo>
                  <a:lnTo>
                    <a:pt x="5359" y="220"/>
                  </a:lnTo>
                  <a:lnTo>
                    <a:pt x="4969" y="1462"/>
                  </a:lnTo>
                  <a:lnTo>
                    <a:pt x="4774" y="2022"/>
                  </a:lnTo>
                  <a:lnTo>
                    <a:pt x="4579" y="2534"/>
                  </a:lnTo>
                  <a:lnTo>
                    <a:pt x="4385" y="2996"/>
                  </a:lnTo>
                  <a:lnTo>
                    <a:pt x="4190" y="3386"/>
                  </a:lnTo>
                  <a:lnTo>
                    <a:pt x="4019" y="3678"/>
                  </a:lnTo>
                  <a:lnTo>
                    <a:pt x="3873" y="3922"/>
                  </a:lnTo>
                  <a:lnTo>
                    <a:pt x="3873" y="3922"/>
                  </a:lnTo>
                  <a:lnTo>
                    <a:pt x="3654" y="4141"/>
                  </a:lnTo>
                  <a:lnTo>
                    <a:pt x="3313" y="4482"/>
                  </a:lnTo>
                  <a:lnTo>
                    <a:pt x="2509" y="5237"/>
                  </a:lnTo>
                  <a:lnTo>
                    <a:pt x="1438" y="6211"/>
                  </a:lnTo>
                  <a:lnTo>
                    <a:pt x="1" y="6211"/>
                  </a:lnTo>
                </a:path>
              </a:pathLst>
            </a:custGeom>
            <a:noFill/>
            <a:ln w="9525" cap="rnd"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30" name="Google Shape;330;p30"/>
          <p:cNvSpPr txBox="1">
            <a:spLocks noGrp="1"/>
          </p:cNvSpPr>
          <p:nvPr>
            <p:ph type="sldNum" idx="12"/>
          </p:nvPr>
        </p:nvSpPr>
        <p:spPr>
          <a:xfrm>
            <a:off x="8543227" y="474985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33</a:t>
            </a:fld>
            <a:endParaRPr/>
          </a:p>
        </p:txBody>
      </p:sp>
      <p:pic>
        <p:nvPicPr>
          <p:cNvPr id="1028" name="Picture 4" descr="Thank You Note Png Vector Free Stock - Multi Language Thank You PNG Image |  Transparent PNG Free Download on SeekPNG">
            <a:extLst>
              <a:ext uri="{FF2B5EF4-FFF2-40B4-BE49-F238E27FC236}">
                <a16:creationId xmlns:a16="http://schemas.microsoft.com/office/drawing/2014/main" id="{DC5BB656-6732-404F-A86A-E3ECADB10D7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71025" y="1987992"/>
            <a:ext cx="5884197" cy="297034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theme/theme1.xml><?xml version="1.0" encoding="utf-8"?>
<a:theme xmlns:a="http://schemas.openxmlformats.org/drawingml/2006/main" name="Viola template">
  <a:themeElements>
    <a:clrScheme name="Custom 347">
      <a:dk1>
        <a:srgbClr val="000000"/>
      </a:dk1>
      <a:lt1>
        <a:srgbClr val="FFFFFF"/>
      </a:lt1>
      <a:dk2>
        <a:srgbClr val="8A8682"/>
      </a:dk2>
      <a:lt2>
        <a:srgbClr val="F0EEE9"/>
      </a:lt2>
      <a:accent1>
        <a:srgbClr val="FFCD00"/>
      </a:accent1>
      <a:accent2>
        <a:srgbClr val="F6921D"/>
      </a:accent2>
      <a:accent3>
        <a:srgbClr val="A7693A"/>
      </a:accent3>
      <a:accent4>
        <a:srgbClr val="D8D6D2"/>
      </a:accent4>
      <a:accent5>
        <a:srgbClr val="979593"/>
      </a:accent5>
      <a:accent6>
        <a:srgbClr val="6F6868"/>
      </a:accent6>
      <a:hlink>
        <a:srgbClr val="000000"/>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a943f871-ea9d-4c21-9b0b-1d5f3b55ae98" xsi:nil="true"/>
    <lcf76f155ced4ddcb4097134ff3c332f xmlns="27090c65-df3e-4037-85cd-ed9f2fdb1867">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5A2AB5C33EC26A4CB234C197A198EEA1" ma:contentTypeVersion="18" ma:contentTypeDescription="Create a new document." ma:contentTypeScope="" ma:versionID="1cf662b62083b670fb1f79c8033067c1">
  <xsd:schema xmlns:xsd="http://www.w3.org/2001/XMLSchema" xmlns:xs="http://www.w3.org/2001/XMLSchema" xmlns:p="http://schemas.microsoft.com/office/2006/metadata/properties" xmlns:ns2="27090c65-df3e-4037-85cd-ed9f2fdb1867" xmlns:ns3="a943f871-ea9d-4c21-9b0b-1d5f3b55ae98" targetNamespace="http://schemas.microsoft.com/office/2006/metadata/properties" ma:root="true" ma:fieldsID="c4121491804afc0ab4992d42b9708916" ns2:_="" ns3:_="">
    <xsd:import namespace="27090c65-df3e-4037-85cd-ed9f2fdb1867"/>
    <xsd:import namespace="a943f871-ea9d-4c21-9b0b-1d5f3b55ae98"/>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GenerationTime" minOccurs="0"/>
                <xsd:element ref="ns2:MediaServiceEventHashCode" minOccurs="0"/>
                <xsd:element ref="ns2:MediaServiceOCR" minOccurs="0"/>
                <xsd:element ref="ns2:MediaServiceDateTaken" minOccurs="0"/>
                <xsd:element ref="ns2:MediaLengthInSeconds" minOccurs="0"/>
                <xsd:element ref="ns2:MediaServiceLocation" minOccurs="0"/>
                <xsd:element ref="ns3:SharedWithUsers" minOccurs="0"/>
                <xsd:element ref="ns3:SharedWithDetail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7090c65-df3e-4037-85cd-ed9f2fdb186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DateTaken" ma:index="16" nillable="true" ma:displayName="MediaServiceDateTaken" ma:hidden="true" ma:internalName="MediaServiceDateTaken" ma:readOnly="true">
      <xsd:simpleType>
        <xsd:restriction base="dms:Text"/>
      </xsd:simpleType>
    </xsd:element>
    <xsd:element name="MediaLengthInSeconds" ma:index="17" nillable="true" ma:displayName="Length (seconds)" ma:internalName="MediaLengthInSeconds" ma:readOnly="true">
      <xsd:simpleType>
        <xsd:restriction base="dms:Unknown"/>
      </xsd:simpleType>
    </xsd:element>
    <xsd:element name="MediaServiceLocation" ma:index="18" nillable="true" ma:displayName="Location" ma:internalName="MediaServiceLocation" ma:readOnly="true">
      <xsd:simpleType>
        <xsd:restriction base="dms:Text"/>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cc51d933-9d47-4fac-b9dd-99e3accbef96"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a943f871-ea9d-4c21-9b0b-1d5f3b55ae98" elementFormDefault="qualified">
    <xsd:import namespace="http://schemas.microsoft.com/office/2006/documentManagement/types"/>
    <xsd:import namespace="http://schemas.microsoft.com/office/infopath/2007/PartnerControls"/>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description="" ma:hidden="true" ma:list="{846707bb-fb85-49dd-a110-d0937aef137d}" ma:internalName="TaxCatchAll" ma:showField="CatchAllData" ma:web="a943f871-ea9d-4c21-9b0b-1d5f3b55ae9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9B88AC1-3874-4893-9930-790DA89770F2}">
  <ds:schemaRefs>
    <ds:schemaRef ds:uri="http://schemas.microsoft.com/office/2006/metadata/properties"/>
    <ds:schemaRef ds:uri="http://schemas.microsoft.com/office/infopath/2007/PartnerControls"/>
    <ds:schemaRef ds:uri="a943f871-ea9d-4c21-9b0b-1d5f3b55ae98"/>
    <ds:schemaRef ds:uri="27090c65-df3e-4037-85cd-ed9f2fdb1867"/>
  </ds:schemaRefs>
</ds:datastoreItem>
</file>

<file path=customXml/itemProps2.xml><?xml version="1.0" encoding="utf-8"?>
<ds:datastoreItem xmlns:ds="http://schemas.openxmlformats.org/officeDocument/2006/customXml" ds:itemID="{09969C68-87D9-4AA9-9CA6-4B10D1E5A4E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7090c65-df3e-4037-85cd-ed9f2fdb1867"/>
    <ds:schemaRef ds:uri="a943f871-ea9d-4c21-9b0b-1d5f3b55ae9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C8436ACC-F952-4A88-AAF6-CEACD46B91B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67338</TotalTime>
  <Words>1380</Words>
  <Application>Microsoft Office PowerPoint</Application>
  <PresentationFormat>On-screen Show (16:9)</PresentationFormat>
  <Paragraphs>206</Paragraphs>
  <Slides>33</Slides>
  <Notes>16</Notes>
  <HiddenSlides>0</HiddenSlides>
  <MMClips>0</MMClips>
  <ScaleCrop>false</ScaleCrop>
  <HeadingPairs>
    <vt:vector size="4" baseType="variant">
      <vt:variant>
        <vt:lpstr>Theme</vt:lpstr>
      </vt:variant>
      <vt:variant>
        <vt:i4>1</vt:i4>
      </vt:variant>
      <vt:variant>
        <vt:lpstr>Slide Titles</vt:lpstr>
      </vt:variant>
      <vt:variant>
        <vt:i4>33</vt:i4>
      </vt:variant>
    </vt:vector>
  </HeadingPairs>
  <TitlesOfParts>
    <vt:vector size="34" baseType="lpstr">
      <vt:lpstr>Viola template</vt:lpstr>
      <vt:lpstr>PowerPoint Presentation</vt:lpstr>
      <vt:lpstr>PowerPoint Presentation</vt:lpstr>
      <vt:lpstr>Challenges &amp; Opportunities</vt:lpstr>
      <vt:lpstr>“SANGAM – The Festival of Confluence”, it is a festival that represents a meeting point of ideas, cultures and civilizations by empowering youngsters and adolescents as change agents for sustainable peace and sustainable development in South Asia. </vt:lpstr>
      <vt:lpstr>Project Team</vt:lpstr>
      <vt:lpstr>Timeline</vt:lpstr>
      <vt:lpstr>Next Steps</vt:lpstr>
      <vt:lpstr>Challenges &amp; Opportunities</vt:lpstr>
      <vt:lpstr>Festival with Youth General Assembly, Pakistan</vt:lpstr>
      <vt:lpstr>Beyond the Youth(BTY)</vt:lpstr>
      <vt:lpstr>Rationale</vt:lpstr>
      <vt:lpstr>Toolkit </vt:lpstr>
      <vt:lpstr>Toolkit</vt:lpstr>
      <vt:lpstr>Website</vt:lpstr>
      <vt:lpstr>Implementation Mechanism</vt:lpstr>
      <vt:lpstr>Impact &amp; Outcomes</vt:lpstr>
      <vt:lpstr>Highlights from the event</vt:lpstr>
      <vt:lpstr>Impact</vt:lpstr>
      <vt:lpstr>Impact</vt:lpstr>
      <vt:lpstr>Impact</vt:lpstr>
      <vt:lpstr>Impact</vt:lpstr>
      <vt:lpstr>Impact</vt:lpstr>
      <vt:lpstr>Beneficiaries</vt:lpstr>
      <vt:lpstr>Scaling &amp; Sustainability </vt:lpstr>
      <vt:lpstr>Scaling &amp; Sustainability </vt:lpstr>
      <vt:lpstr>Action Points</vt:lpstr>
      <vt:lpstr>Action Points</vt:lpstr>
      <vt:lpstr>Action Points</vt:lpstr>
      <vt:lpstr>Action Points</vt:lpstr>
      <vt:lpstr>Action Points</vt:lpstr>
      <vt:lpstr>Action Points</vt:lpstr>
      <vt:lpstr>PowerPoint Presentation</vt:lpstr>
      <vt:lpstr>Thanks!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This is your presentation title</dc:title>
  <cp:lastModifiedBy>Sadaf Taimur</cp:lastModifiedBy>
  <cp:revision>66</cp:revision>
  <dcterms:modified xsi:type="dcterms:W3CDTF">2024-06-16T08:45:07Z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0x0101005A2AB5C33EC26A4CB234C197A198EEA1</vt:lpwstr>
  </property>
</Properties>
</file>