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Gaegu" pitchFamily="2" charset="0"/>
      <p:regular r:id="rId15"/>
      <p:bold r:id="rId16"/>
    </p:embeddedFont>
    <p:embeddedFont>
      <p:font typeface="Gaegu Bold" charset="0"/>
      <p:regular r:id="rId17"/>
    </p:embeddedFont>
    <p:embeddedFont>
      <p:font typeface="HK Gothic Bold" panose="020B0604020202020204" charset="0"/>
      <p:regular r:id="rId18"/>
    </p:embeddedFont>
    <p:embeddedFont>
      <p:font typeface="HK Gothic Heavy" panose="020B0604020202020204" charset="0"/>
      <p:regular r:id="rId19"/>
    </p:embeddedFont>
    <p:embeddedFont>
      <p:font typeface="HK Gothic Medium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50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svg"/><Relationship Id="rId12" Type="http://schemas.openxmlformats.org/officeDocument/2006/relationships/image" Target="../media/image27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svg"/><Relationship Id="rId7" Type="http://schemas.openxmlformats.org/officeDocument/2006/relationships/image" Target="../media/image33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26.svg"/><Relationship Id="rId5" Type="http://schemas.openxmlformats.org/officeDocument/2006/relationships/image" Target="../media/image31.svg"/><Relationship Id="rId10" Type="http://schemas.openxmlformats.org/officeDocument/2006/relationships/image" Target="../media/image25.png"/><Relationship Id="rId4" Type="http://schemas.openxmlformats.org/officeDocument/2006/relationships/image" Target="../media/image30.png"/><Relationship Id="rId9" Type="http://schemas.openxmlformats.org/officeDocument/2006/relationships/image" Target="../media/image3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svg"/><Relationship Id="rId3" Type="http://schemas.openxmlformats.org/officeDocument/2006/relationships/image" Target="../media/image37.svg"/><Relationship Id="rId7" Type="http://schemas.openxmlformats.org/officeDocument/2006/relationships/image" Target="../media/image41.svg"/><Relationship Id="rId12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svg"/><Relationship Id="rId5" Type="http://schemas.openxmlformats.org/officeDocument/2006/relationships/image" Target="../media/image39.svg"/><Relationship Id="rId15" Type="http://schemas.openxmlformats.org/officeDocument/2006/relationships/image" Target="../media/image49.sv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svg"/><Relationship Id="rId14" Type="http://schemas.openxmlformats.org/officeDocument/2006/relationships/image" Target="../media/image4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6.svg"/><Relationship Id="rId7" Type="http://schemas.openxmlformats.org/officeDocument/2006/relationships/image" Target="../media/image53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14.svg"/><Relationship Id="rId5" Type="http://schemas.openxmlformats.org/officeDocument/2006/relationships/image" Target="../media/image51.svg"/><Relationship Id="rId10" Type="http://schemas.openxmlformats.org/officeDocument/2006/relationships/image" Target="../media/image13.png"/><Relationship Id="rId4" Type="http://schemas.openxmlformats.org/officeDocument/2006/relationships/image" Target="../media/image50.png"/><Relationship Id="rId9" Type="http://schemas.openxmlformats.org/officeDocument/2006/relationships/image" Target="../media/image5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63.svg"/><Relationship Id="rId18" Type="http://schemas.openxmlformats.org/officeDocument/2006/relationships/image" Target="../media/image68.png"/><Relationship Id="rId3" Type="http://schemas.openxmlformats.org/officeDocument/2006/relationships/image" Target="../media/image57.svg"/><Relationship Id="rId21" Type="http://schemas.openxmlformats.org/officeDocument/2006/relationships/image" Target="../media/image71.svg"/><Relationship Id="rId7" Type="http://schemas.openxmlformats.org/officeDocument/2006/relationships/image" Target="../media/image61.svg"/><Relationship Id="rId12" Type="http://schemas.openxmlformats.org/officeDocument/2006/relationships/image" Target="../media/image62.png"/><Relationship Id="rId17" Type="http://schemas.openxmlformats.org/officeDocument/2006/relationships/image" Target="../media/image67.svg"/><Relationship Id="rId2" Type="http://schemas.openxmlformats.org/officeDocument/2006/relationships/image" Target="../media/image56.png"/><Relationship Id="rId16" Type="http://schemas.openxmlformats.org/officeDocument/2006/relationships/image" Target="../media/image66.png"/><Relationship Id="rId20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24.svg"/><Relationship Id="rId5" Type="http://schemas.openxmlformats.org/officeDocument/2006/relationships/image" Target="../media/image59.svg"/><Relationship Id="rId15" Type="http://schemas.openxmlformats.org/officeDocument/2006/relationships/image" Target="../media/image65.svg"/><Relationship Id="rId10" Type="http://schemas.openxmlformats.org/officeDocument/2006/relationships/image" Target="../media/image23.png"/><Relationship Id="rId19" Type="http://schemas.openxmlformats.org/officeDocument/2006/relationships/image" Target="../media/image69.svg"/><Relationship Id="rId4" Type="http://schemas.openxmlformats.org/officeDocument/2006/relationships/image" Target="../media/image58.png"/><Relationship Id="rId9" Type="http://schemas.openxmlformats.org/officeDocument/2006/relationships/image" Target="../media/image51.svg"/><Relationship Id="rId14" Type="http://schemas.openxmlformats.org/officeDocument/2006/relationships/image" Target="../media/image6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.svg"/><Relationship Id="rId18" Type="http://schemas.openxmlformats.org/officeDocument/2006/relationships/image" Target="../media/image82.png"/><Relationship Id="rId3" Type="http://schemas.openxmlformats.org/officeDocument/2006/relationships/image" Target="../media/image73.svg"/><Relationship Id="rId7" Type="http://schemas.openxmlformats.org/officeDocument/2006/relationships/image" Target="../media/image39.svg"/><Relationship Id="rId12" Type="http://schemas.openxmlformats.org/officeDocument/2006/relationships/image" Target="../media/image7.png"/><Relationship Id="rId17" Type="http://schemas.openxmlformats.org/officeDocument/2006/relationships/image" Target="../media/image67.svg"/><Relationship Id="rId2" Type="http://schemas.openxmlformats.org/officeDocument/2006/relationships/image" Target="../media/image72.png"/><Relationship Id="rId16" Type="http://schemas.openxmlformats.org/officeDocument/2006/relationships/image" Target="../media/image66.png"/><Relationship Id="rId20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79.svg"/><Relationship Id="rId5" Type="http://schemas.openxmlformats.org/officeDocument/2006/relationships/image" Target="../media/image75.svg"/><Relationship Id="rId15" Type="http://schemas.openxmlformats.org/officeDocument/2006/relationships/image" Target="../media/image81.svg"/><Relationship Id="rId10" Type="http://schemas.openxmlformats.org/officeDocument/2006/relationships/image" Target="../media/image78.png"/><Relationship Id="rId19" Type="http://schemas.openxmlformats.org/officeDocument/2006/relationships/image" Target="../media/image83.svg"/><Relationship Id="rId4" Type="http://schemas.openxmlformats.org/officeDocument/2006/relationships/image" Target="../media/image74.png"/><Relationship Id="rId9" Type="http://schemas.openxmlformats.org/officeDocument/2006/relationships/image" Target="../media/image77.svg"/><Relationship Id="rId14" Type="http://schemas.openxmlformats.org/officeDocument/2006/relationships/image" Target="../media/image8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10.svg"/><Relationship Id="rId7" Type="http://schemas.openxmlformats.org/officeDocument/2006/relationships/image" Target="../media/image88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86.svg"/><Relationship Id="rId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8000"/>
            </a:blip>
            <a:stretch>
              <a:fillRect t="-9259" b="-925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TextBox 3"/>
          <p:cNvSpPr txBox="1"/>
          <p:nvPr/>
        </p:nvSpPr>
        <p:spPr>
          <a:xfrm>
            <a:off x="707714" y="2352170"/>
            <a:ext cx="17580286" cy="1965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39"/>
              </a:lnSpc>
            </a:pPr>
            <a:r>
              <a:rPr lang="en-US" sz="5599" b="1" spc="-274" dirty="0">
                <a:solidFill>
                  <a:srgbClr val="000000"/>
                </a:solidFill>
                <a:latin typeface="HK Gothic Bold"/>
                <a:ea typeface="HK Gothic Bold"/>
                <a:cs typeface="HK Gothic Bold"/>
                <a:sym typeface="HK Gothic Bold"/>
              </a:rPr>
              <a:t>BEYOND THE COURT ROOM: GRASSROOTS PATHS TO HEALING AND JUSTICE</a:t>
            </a:r>
          </a:p>
        </p:txBody>
      </p:sp>
      <p:sp>
        <p:nvSpPr>
          <p:cNvPr id="4" name="AutoShape 4"/>
          <p:cNvSpPr/>
          <p:nvPr/>
        </p:nvSpPr>
        <p:spPr>
          <a:xfrm>
            <a:off x="816858" y="4591295"/>
            <a:ext cx="16624119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>
            <a:off x="816858" y="2466470"/>
            <a:ext cx="16624119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>
            <a:off x="816858" y="8857419"/>
            <a:ext cx="16624119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816858" y="4794016"/>
            <a:ext cx="5401962" cy="3911003"/>
          </a:xfrm>
          <a:custGeom>
            <a:avLst/>
            <a:gdLst/>
            <a:ahLst/>
            <a:cxnLst/>
            <a:rect l="l" t="t" r="r" b="b"/>
            <a:pathLst>
              <a:path w="5401962" h="3911003">
                <a:moveTo>
                  <a:pt x="0" y="0"/>
                </a:moveTo>
                <a:lnTo>
                  <a:pt x="5401962" y="0"/>
                </a:lnTo>
                <a:lnTo>
                  <a:pt x="5401962" y="3911003"/>
                </a:lnTo>
                <a:lnTo>
                  <a:pt x="0" y="39110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9018" t="-12177" r="-3604" b="-2827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6443019" y="4794016"/>
            <a:ext cx="5401962" cy="3911003"/>
          </a:xfrm>
          <a:custGeom>
            <a:avLst/>
            <a:gdLst/>
            <a:ahLst/>
            <a:cxnLst/>
            <a:rect l="l" t="t" r="r" b="b"/>
            <a:pathLst>
              <a:path w="5401962" h="3911003">
                <a:moveTo>
                  <a:pt x="0" y="0"/>
                </a:moveTo>
                <a:lnTo>
                  <a:pt x="5401962" y="0"/>
                </a:lnTo>
                <a:lnTo>
                  <a:pt x="5401962" y="3911003"/>
                </a:lnTo>
                <a:lnTo>
                  <a:pt x="0" y="39110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333" r="-43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6443019" y="4794016"/>
            <a:ext cx="5401962" cy="3911003"/>
          </a:xfrm>
          <a:custGeom>
            <a:avLst/>
            <a:gdLst/>
            <a:ahLst/>
            <a:cxnLst/>
            <a:rect l="l" t="t" r="r" b="b"/>
            <a:pathLst>
              <a:path w="5401962" h="3911003">
                <a:moveTo>
                  <a:pt x="0" y="0"/>
                </a:moveTo>
                <a:lnTo>
                  <a:pt x="5401962" y="0"/>
                </a:lnTo>
                <a:lnTo>
                  <a:pt x="5401962" y="3911003"/>
                </a:lnTo>
                <a:lnTo>
                  <a:pt x="0" y="39110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0198" t="-5183" r="-20198" b="-389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816858" y="4794016"/>
            <a:ext cx="5401962" cy="3911003"/>
          </a:xfrm>
          <a:custGeom>
            <a:avLst/>
            <a:gdLst/>
            <a:ahLst/>
            <a:cxnLst/>
            <a:rect l="l" t="t" r="r" b="b"/>
            <a:pathLst>
              <a:path w="5401962" h="3911003">
                <a:moveTo>
                  <a:pt x="0" y="0"/>
                </a:moveTo>
                <a:lnTo>
                  <a:pt x="5401962" y="0"/>
                </a:lnTo>
                <a:lnTo>
                  <a:pt x="5401962" y="3911003"/>
                </a:lnTo>
                <a:lnTo>
                  <a:pt x="0" y="39110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018" t="-5183" r="-11515" b="-389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2073581" y="4794016"/>
            <a:ext cx="5185719" cy="3911003"/>
          </a:xfrm>
          <a:custGeom>
            <a:avLst/>
            <a:gdLst/>
            <a:ahLst/>
            <a:cxnLst/>
            <a:rect l="l" t="t" r="r" b="b"/>
            <a:pathLst>
              <a:path w="5185719" h="3911003">
                <a:moveTo>
                  <a:pt x="0" y="0"/>
                </a:moveTo>
                <a:lnTo>
                  <a:pt x="5185719" y="0"/>
                </a:lnTo>
                <a:lnTo>
                  <a:pt x="5185719" y="3911003"/>
                </a:lnTo>
                <a:lnTo>
                  <a:pt x="0" y="391100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9946" b="-167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816858" y="606395"/>
            <a:ext cx="2917898" cy="602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5"/>
              </a:lnSpc>
            </a:pPr>
            <a:r>
              <a:rPr lang="en-US" sz="1761" b="1">
                <a:solidFill>
                  <a:srgbClr val="000000"/>
                </a:solidFill>
                <a:latin typeface="HK Gothic Heavy"/>
                <a:ea typeface="HK Gothic Heavy"/>
                <a:cs typeface="HK Gothic Heavy"/>
                <a:sym typeface="HK Gothic Heavy"/>
              </a:rPr>
              <a:t>DATE:</a:t>
            </a:r>
          </a:p>
          <a:p>
            <a:pPr algn="l">
              <a:lnSpc>
                <a:spcPts val="2465"/>
              </a:lnSpc>
            </a:pPr>
            <a:r>
              <a:rPr lang="en-US" sz="1761" b="1">
                <a:solidFill>
                  <a:srgbClr val="000000"/>
                </a:solidFill>
                <a:latin typeface="HK Gothic Medium"/>
                <a:ea typeface="HK Gothic Medium"/>
                <a:cs typeface="HK Gothic Medium"/>
                <a:sym typeface="HK Gothic Medium"/>
              </a:rPr>
              <a:t>MAY 10, 2025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331708" y="606395"/>
            <a:ext cx="4799707" cy="602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5"/>
              </a:lnSpc>
            </a:pPr>
            <a:r>
              <a:rPr lang="en-US" sz="1761" b="1">
                <a:solidFill>
                  <a:srgbClr val="000000"/>
                </a:solidFill>
                <a:latin typeface="HK Gothic Heavy"/>
                <a:ea typeface="HK Gothic Heavy"/>
                <a:cs typeface="HK Gothic Heavy"/>
                <a:sym typeface="HK Gothic Heavy"/>
              </a:rPr>
              <a:t>PRESENTED BY:</a:t>
            </a:r>
          </a:p>
          <a:p>
            <a:pPr algn="l">
              <a:lnSpc>
                <a:spcPts val="2465"/>
              </a:lnSpc>
            </a:pPr>
            <a:r>
              <a:rPr lang="en-US" sz="1761" b="1">
                <a:solidFill>
                  <a:srgbClr val="000000"/>
                </a:solidFill>
                <a:latin typeface="HK Gothic Medium"/>
                <a:ea typeface="HK Gothic Medium"/>
                <a:cs typeface="HK Gothic Medium"/>
                <a:sym typeface="HK Gothic Medium"/>
              </a:rPr>
              <a:t>PHONE, NISHA,HTU, KRMANJ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997131" y="673070"/>
            <a:ext cx="7443715" cy="624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815"/>
              </a:lnSpc>
            </a:pPr>
            <a:r>
              <a:rPr lang="en-US" sz="4299" b="1" dirty="0">
                <a:solidFill>
                  <a:srgbClr val="000000"/>
                </a:solidFill>
                <a:latin typeface="HK Gothic Medium"/>
                <a:ea typeface="HK Gothic Medium"/>
                <a:cs typeface="HK Gothic Medium"/>
                <a:sym typeface="HK Gothic Medium"/>
              </a:rPr>
              <a:t>Reimagining-TJ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55606" y="2247900"/>
            <a:ext cx="1170388" cy="1108677"/>
          </a:xfrm>
          <a:custGeom>
            <a:avLst/>
            <a:gdLst/>
            <a:ahLst/>
            <a:cxnLst/>
            <a:rect l="l" t="t" r="r" b="b"/>
            <a:pathLst>
              <a:path w="1170388" h="1108677">
                <a:moveTo>
                  <a:pt x="0" y="0"/>
                </a:moveTo>
                <a:lnTo>
                  <a:pt x="1170388" y="0"/>
                </a:lnTo>
                <a:lnTo>
                  <a:pt x="1170388" y="1108676"/>
                </a:lnTo>
                <a:lnTo>
                  <a:pt x="0" y="11086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855606" y="6438900"/>
            <a:ext cx="1170388" cy="1108677"/>
          </a:xfrm>
          <a:custGeom>
            <a:avLst/>
            <a:gdLst/>
            <a:ahLst/>
            <a:cxnLst/>
            <a:rect l="l" t="t" r="r" b="b"/>
            <a:pathLst>
              <a:path w="1170388" h="1108677">
                <a:moveTo>
                  <a:pt x="0" y="0"/>
                </a:moveTo>
                <a:lnTo>
                  <a:pt x="1170388" y="0"/>
                </a:lnTo>
                <a:lnTo>
                  <a:pt x="1170388" y="1108677"/>
                </a:lnTo>
                <a:lnTo>
                  <a:pt x="0" y="11086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2325113" y="2054034"/>
            <a:ext cx="4383825" cy="2743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0187" lvl="1" indent="-325094" algn="l">
              <a:lnSpc>
                <a:spcPts val="3613"/>
              </a:lnSpc>
              <a:buFont typeface="Arial"/>
              <a:buChar char="•"/>
            </a:pPr>
            <a:r>
              <a:rPr lang="en-US" sz="3011">
                <a:solidFill>
                  <a:srgbClr val="000000"/>
                </a:solidFill>
                <a:latin typeface="Gaegu"/>
                <a:ea typeface="Gaegu"/>
                <a:cs typeface="Gaegu"/>
                <a:sym typeface="Gaegu"/>
              </a:rPr>
              <a:t>TJ is relatively new to Asia</a:t>
            </a:r>
          </a:p>
          <a:p>
            <a:pPr marL="650187" lvl="1" indent="-325094" algn="l">
              <a:lnSpc>
                <a:spcPts val="3613"/>
              </a:lnSpc>
              <a:buFont typeface="Arial"/>
              <a:buChar char="•"/>
            </a:pPr>
            <a:r>
              <a:rPr lang="en-US" sz="3011">
                <a:solidFill>
                  <a:srgbClr val="000000"/>
                </a:solidFill>
                <a:latin typeface="Gaegu"/>
                <a:ea typeface="Gaegu"/>
                <a:cs typeface="Gaegu"/>
                <a:sym typeface="Gaegu"/>
              </a:rPr>
              <a:t>TJ models are global North and Elite driven</a:t>
            </a:r>
          </a:p>
          <a:p>
            <a:pPr algn="l">
              <a:lnSpc>
                <a:spcPts val="3373"/>
              </a:lnSpc>
            </a:pPr>
            <a:endParaRPr lang="en-US" sz="3011">
              <a:solidFill>
                <a:srgbClr val="000000"/>
              </a:solidFill>
              <a:latin typeface="Gaegu"/>
              <a:ea typeface="Gaegu"/>
              <a:cs typeface="Gaegu"/>
              <a:sym typeface="Gaegu"/>
            </a:endParaRPr>
          </a:p>
          <a:p>
            <a:pPr algn="l">
              <a:lnSpc>
                <a:spcPts val="3373"/>
              </a:lnSpc>
            </a:pPr>
            <a:endParaRPr lang="en-US" sz="3011">
              <a:solidFill>
                <a:srgbClr val="000000"/>
              </a:solidFill>
              <a:latin typeface="Gaegu"/>
              <a:ea typeface="Gaegu"/>
              <a:cs typeface="Gaegu"/>
              <a:sym typeface="Gaegu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463188" y="6583598"/>
            <a:ext cx="4677881" cy="3276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24" lvl="1" indent="-323862" algn="l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Gaegu"/>
                <a:ea typeface="Gaegu"/>
                <a:cs typeface="Gaegu"/>
                <a:sym typeface="Gaegu"/>
              </a:rPr>
              <a:t>Widespread impunity and Lack of accountability remain a challenge across Asia.</a:t>
            </a:r>
          </a:p>
          <a:p>
            <a:pPr marL="647724" lvl="1" indent="-323862" algn="l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Gaegu"/>
                <a:ea typeface="Gaegu"/>
                <a:cs typeface="Gaegu"/>
                <a:sym typeface="Gaegu"/>
              </a:rPr>
              <a:t>lack of trust on formal accountability mechanisms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082345" y="2610218"/>
            <a:ext cx="640711" cy="419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3000">
                <a:solidFill>
                  <a:srgbClr val="000000"/>
                </a:solidFill>
                <a:latin typeface="Gaegu"/>
                <a:ea typeface="Gaegu"/>
                <a:cs typeface="Gaegu"/>
                <a:sym typeface="Gaegu"/>
              </a:rPr>
              <a:t>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082345" y="6801219"/>
            <a:ext cx="640711" cy="419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3000">
                <a:solidFill>
                  <a:srgbClr val="000000"/>
                </a:solidFill>
                <a:latin typeface="Gaegu"/>
                <a:ea typeface="Gaegu"/>
                <a:cs typeface="Gaegu"/>
                <a:sym typeface="Gaegu"/>
              </a:rPr>
              <a:t>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25318" y="2105268"/>
            <a:ext cx="5612979" cy="2228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50"/>
              </a:lnSpc>
            </a:pPr>
            <a:r>
              <a:rPr lang="en-US" sz="8500" b="1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Problem</a:t>
            </a:r>
          </a:p>
          <a:p>
            <a:pPr algn="l">
              <a:lnSpc>
                <a:spcPts val="7650"/>
              </a:lnSpc>
            </a:pPr>
            <a:r>
              <a:rPr lang="en-US" sz="8500" b="1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Statement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944689" y="5271487"/>
            <a:ext cx="5645869" cy="3175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3500">
                <a:solidFill>
                  <a:srgbClr val="000000"/>
                </a:solidFill>
                <a:latin typeface="Gaegu"/>
                <a:ea typeface="Gaegu"/>
                <a:cs typeface="Gaegu"/>
                <a:sym typeface="Gaegu"/>
              </a:rPr>
              <a:t>Without integrating Asian perspectives and informal, community-based approaches, TJ mechanisms risk alienation, ineffectiveness, and further marginalization of victim communities. </a:t>
            </a:r>
          </a:p>
        </p:txBody>
      </p:sp>
      <p:grpSp>
        <p:nvGrpSpPr>
          <p:cNvPr id="10" name="Group 10"/>
          <p:cNvGrpSpPr/>
          <p:nvPr/>
        </p:nvGrpSpPr>
        <p:grpSpPr>
          <a:xfrm rot="340441">
            <a:off x="12399631" y="4991404"/>
            <a:ext cx="1579849" cy="1585722"/>
            <a:chOff x="0" y="0"/>
            <a:chExt cx="1708150" cy="1714500"/>
          </a:xfrm>
        </p:grpSpPr>
        <p:sp>
          <p:nvSpPr>
            <p:cNvPr id="11" name="Freeform 11"/>
            <p:cNvSpPr/>
            <p:nvPr/>
          </p:nvSpPr>
          <p:spPr>
            <a:xfrm>
              <a:off x="10160" y="16510"/>
              <a:ext cx="1685290" cy="1686560"/>
            </a:xfrm>
            <a:custGeom>
              <a:avLst/>
              <a:gdLst/>
              <a:ahLst/>
              <a:cxnLst/>
              <a:rect l="l" t="t" r="r" b="b"/>
              <a:pathLst>
                <a:path w="1685290" h="1686560">
                  <a:moveTo>
                    <a:pt x="1685290" y="1686560"/>
                  </a:moveTo>
                  <a:lnTo>
                    <a:pt x="0" y="1678940"/>
                  </a:lnTo>
                  <a:lnTo>
                    <a:pt x="0" y="598170"/>
                  </a:lnTo>
                  <a:lnTo>
                    <a:pt x="17780" y="19050"/>
                  </a:lnTo>
                  <a:lnTo>
                    <a:pt x="838200" y="0"/>
                  </a:lnTo>
                  <a:lnTo>
                    <a:pt x="1666240" y="50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-3810" y="0"/>
              <a:ext cx="1714500" cy="1713230"/>
            </a:xfrm>
            <a:custGeom>
              <a:avLst/>
              <a:gdLst/>
              <a:ahLst/>
              <a:cxnLst/>
              <a:rect l="l" t="t" r="r" b="b"/>
              <a:pathLst>
                <a:path w="1714500" h="1713230">
                  <a:moveTo>
                    <a:pt x="1680210" y="21590"/>
                  </a:moveTo>
                  <a:cubicBezTo>
                    <a:pt x="1681480" y="34290"/>
                    <a:pt x="1681480" y="44450"/>
                    <a:pt x="1682750" y="54610"/>
                  </a:cubicBezTo>
                  <a:cubicBezTo>
                    <a:pt x="1685290" y="88900"/>
                    <a:pt x="1686560" y="124460"/>
                    <a:pt x="1689100" y="158750"/>
                  </a:cubicBezTo>
                  <a:cubicBezTo>
                    <a:pt x="1689100" y="208280"/>
                    <a:pt x="1701800" y="1184910"/>
                    <a:pt x="1708150" y="1234440"/>
                  </a:cubicBezTo>
                  <a:cubicBezTo>
                    <a:pt x="1714500" y="1309370"/>
                    <a:pt x="1710690" y="1385570"/>
                    <a:pt x="1710690" y="1460500"/>
                  </a:cubicBezTo>
                  <a:cubicBezTo>
                    <a:pt x="1710690" y="1526540"/>
                    <a:pt x="1711960" y="1587500"/>
                    <a:pt x="1713230" y="1652270"/>
                  </a:cubicBezTo>
                  <a:cubicBezTo>
                    <a:pt x="1713230" y="1673860"/>
                    <a:pt x="1713230" y="1687830"/>
                    <a:pt x="1713230" y="1711960"/>
                  </a:cubicBezTo>
                  <a:cubicBezTo>
                    <a:pt x="1690370" y="1711960"/>
                    <a:pt x="1670050" y="1713230"/>
                    <a:pt x="1649730" y="1711960"/>
                  </a:cubicBezTo>
                  <a:cubicBezTo>
                    <a:pt x="1567180" y="1706880"/>
                    <a:pt x="1483360" y="1713230"/>
                    <a:pt x="1400810" y="1708150"/>
                  </a:cubicBezTo>
                  <a:cubicBezTo>
                    <a:pt x="1351280" y="1704340"/>
                    <a:pt x="1303020" y="1706880"/>
                    <a:pt x="1253490" y="1704340"/>
                  </a:cubicBezTo>
                  <a:cubicBezTo>
                    <a:pt x="1230630" y="1703070"/>
                    <a:pt x="1207770" y="1701800"/>
                    <a:pt x="1184910" y="1700530"/>
                  </a:cubicBezTo>
                  <a:cubicBezTo>
                    <a:pt x="1170940" y="1700530"/>
                    <a:pt x="1158240" y="1701800"/>
                    <a:pt x="1144270" y="1701800"/>
                  </a:cubicBezTo>
                  <a:cubicBezTo>
                    <a:pt x="1108710" y="1700530"/>
                    <a:pt x="1010920" y="1701800"/>
                    <a:pt x="975360" y="1700530"/>
                  </a:cubicBezTo>
                  <a:cubicBezTo>
                    <a:pt x="949960" y="1699260"/>
                    <a:pt x="441960" y="1708150"/>
                    <a:pt x="416560" y="1706880"/>
                  </a:cubicBezTo>
                  <a:cubicBezTo>
                    <a:pt x="410210" y="1706880"/>
                    <a:pt x="402590" y="1708150"/>
                    <a:pt x="396240" y="1708150"/>
                  </a:cubicBezTo>
                  <a:cubicBezTo>
                    <a:pt x="381000" y="1708150"/>
                    <a:pt x="367030" y="1709420"/>
                    <a:pt x="351790" y="1709420"/>
                  </a:cubicBezTo>
                  <a:cubicBezTo>
                    <a:pt x="313690" y="1709420"/>
                    <a:pt x="276860" y="1708150"/>
                    <a:pt x="238760" y="1706880"/>
                  </a:cubicBezTo>
                  <a:cubicBezTo>
                    <a:pt x="215900" y="1705610"/>
                    <a:pt x="193040" y="1704340"/>
                    <a:pt x="171450" y="1703070"/>
                  </a:cubicBezTo>
                  <a:cubicBezTo>
                    <a:pt x="130810" y="1701800"/>
                    <a:pt x="90170" y="1700530"/>
                    <a:pt x="48260" y="1700530"/>
                  </a:cubicBezTo>
                  <a:cubicBezTo>
                    <a:pt x="38100" y="1700530"/>
                    <a:pt x="29210" y="1700530"/>
                    <a:pt x="19050" y="1699260"/>
                  </a:cubicBezTo>
                  <a:cubicBezTo>
                    <a:pt x="10160" y="1697990"/>
                    <a:pt x="5080" y="1691640"/>
                    <a:pt x="7620" y="1682750"/>
                  </a:cubicBezTo>
                  <a:cubicBezTo>
                    <a:pt x="16510" y="1651000"/>
                    <a:pt x="12700" y="1619250"/>
                    <a:pt x="11430" y="1586230"/>
                  </a:cubicBezTo>
                  <a:cubicBezTo>
                    <a:pt x="10160" y="1518920"/>
                    <a:pt x="6350" y="1452880"/>
                    <a:pt x="7620" y="1385570"/>
                  </a:cubicBezTo>
                  <a:cubicBezTo>
                    <a:pt x="5080" y="1301750"/>
                    <a:pt x="0" y="264160"/>
                    <a:pt x="7620" y="179070"/>
                  </a:cubicBezTo>
                  <a:cubicBezTo>
                    <a:pt x="8890" y="162560"/>
                    <a:pt x="7620" y="144780"/>
                    <a:pt x="8890" y="128270"/>
                  </a:cubicBezTo>
                  <a:cubicBezTo>
                    <a:pt x="10160" y="101600"/>
                    <a:pt x="12700" y="7239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58420" y="30480"/>
                    <a:pt x="78740" y="29210"/>
                  </a:cubicBezTo>
                  <a:cubicBezTo>
                    <a:pt x="113030" y="25400"/>
                    <a:pt x="147320" y="22860"/>
                    <a:pt x="182880" y="20320"/>
                  </a:cubicBezTo>
                  <a:cubicBezTo>
                    <a:pt x="207010" y="17780"/>
                    <a:pt x="231140" y="16510"/>
                    <a:pt x="254000" y="13970"/>
                  </a:cubicBezTo>
                  <a:cubicBezTo>
                    <a:pt x="276860" y="11430"/>
                    <a:pt x="300990" y="8890"/>
                    <a:pt x="323850" y="8890"/>
                  </a:cubicBezTo>
                  <a:cubicBezTo>
                    <a:pt x="349250" y="7620"/>
                    <a:pt x="374650" y="10160"/>
                    <a:pt x="400050" y="8890"/>
                  </a:cubicBezTo>
                  <a:cubicBezTo>
                    <a:pt x="431800" y="8890"/>
                    <a:pt x="1007110" y="6350"/>
                    <a:pt x="1038860" y="5080"/>
                  </a:cubicBezTo>
                  <a:cubicBezTo>
                    <a:pt x="1069340" y="3810"/>
                    <a:pt x="1099820" y="2540"/>
                    <a:pt x="1131570" y="2540"/>
                  </a:cubicBezTo>
                  <a:cubicBezTo>
                    <a:pt x="1183640" y="1270"/>
                    <a:pt x="1234440" y="0"/>
                    <a:pt x="1286510" y="0"/>
                  </a:cubicBezTo>
                  <a:cubicBezTo>
                    <a:pt x="1308100" y="0"/>
                    <a:pt x="1330960" y="2540"/>
                    <a:pt x="1352550" y="2540"/>
                  </a:cubicBezTo>
                  <a:cubicBezTo>
                    <a:pt x="1412240" y="3810"/>
                    <a:pt x="1473200" y="5080"/>
                    <a:pt x="1532890" y="7620"/>
                  </a:cubicBezTo>
                  <a:cubicBezTo>
                    <a:pt x="1564640" y="8890"/>
                    <a:pt x="1596390" y="12700"/>
                    <a:pt x="1628140" y="16510"/>
                  </a:cubicBezTo>
                  <a:cubicBezTo>
                    <a:pt x="1635760" y="16510"/>
                    <a:pt x="1643380" y="16510"/>
                    <a:pt x="1649730" y="16510"/>
                  </a:cubicBezTo>
                  <a:cubicBezTo>
                    <a:pt x="1661160" y="17780"/>
                    <a:pt x="1670050" y="20320"/>
                    <a:pt x="1680210" y="21590"/>
                  </a:cubicBezTo>
                  <a:close/>
                  <a:moveTo>
                    <a:pt x="1690370" y="1695450"/>
                  </a:moveTo>
                  <a:cubicBezTo>
                    <a:pt x="1691640" y="1678940"/>
                    <a:pt x="1692910" y="1666240"/>
                    <a:pt x="1692910" y="1653540"/>
                  </a:cubicBezTo>
                  <a:cubicBezTo>
                    <a:pt x="1691640" y="1581150"/>
                    <a:pt x="1690370" y="1513840"/>
                    <a:pt x="1690370" y="1441450"/>
                  </a:cubicBezTo>
                  <a:cubicBezTo>
                    <a:pt x="1690370" y="1408430"/>
                    <a:pt x="1692910" y="1375410"/>
                    <a:pt x="1691640" y="1342390"/>
                  </a:cubicBezTo>
                  <a:cubicBezTo>
                    <a:pt x="1691640" y="1311910"/>
                    <a:pt x="1690370" y="1280160"/>
                    <a:pt x="1689100" y="1249680"/>
                  </a:cubicBezTo>
                  <a:cubicBezTo>
                    <a:pt x="1684020" y="1202690"/>
                    <a:pt x="1672590" y="229870"/>
                    <a:pt x="1672590" y="182880"/>
                  </a:cubicBezTo>
                  <a:cubicBezTo>
                    <a:pt x="1670050" y="143510"/>
                    <a:pt x="1667510" y="102870"/>
                    <a:pt x="1664970" y="63500"/>
                  </a:cubicBezTo>
                  <a:cubicBezTo>
                    <a:pt x="1663700" y="44450"/>
                    <a:pt x="1662430" y="43180"/>
                    <a:pt x="1645920" y="41910"/>
                  </a:cubicBezTo>
                  <a:cubicBezTo>
                    <a:pt x="1642110" y="41910"/>
                    <a:pt x="1639570" y="41910"/>
                    <a:pt x="1635760" y="40640"/>
                  </a:cubicBezTo>
                  <a:cubicBezTo>
                    <a:pt x="1604010" y="36830"/>
                    <a:pt x="1570990" y="31750"/>
                    <a:pt x="1539240" y="30480"/>
                  </a:cubicBezTo>
                  <a:cubicBezTo>
                    <a:pt x="1461770" y="26670"/>
                    <a:pt x="1383030" y="25400"/>
                    <a:pt x="1305560" y="22860"/>
                  </a:cubicBezTo>
                  <a:cubicBezTo>
                    <a:pt x="1294130" y="22860"/>
                    <a:pt x="1281430" y="22860"/>
                    <a:pt x="1270000" y="22860"/>
                  </a:cubicBezTo>
                  <a:cubicBezTo>
                    <a:pt x="1250950" y="22860"/>
                    <a:pt x="1231900" y="22860"/>
                    <a:pt x="1214120" y="22860"/>
                  </a:cubicBezTo>
                  <a:cubicBezTo>
                    <a:pt x="1173480" y="22860"/>
                    <a:pt x="1132840" y="22860"/>
                    <a:pt x="1093470" y="24130"/>
                  </a:cubicBezTo>
                  <a:cubicBezTo>
                    <a:pt x="1059180" y="25400"/>
                    <a:pt x="481330" y="29210"/>
                    <a:pt x="447040" y="29210"/>
                  </a:cubicBezTo>
                  <a:cubicBezTo>
                    <a:pt x="391160" y="29210"/>
                    <a:pt x="335280" y="26670"/>
                    <a:pt x="279400" y="33020"/>
                  </a:cubicBezTo>
                  <a:cubicBezTo>
                    <a:pt x="250190" y="36830"/>
                    <a:pt x="222250" y="36830"/>
                    <a:pt x="194310" y="38100"/>
                  </a:cubicBezTo>
                  <a:cubicBezTo>
                    <a:pt x="146050" y="41910"/>
                    <a:pt x="97790" y="45720"/>
                    <a:pt x="49530" y="50800"/>
                  </a:cubicBezTo>
                  <a:cubicBezTo>
                    <a:pt x="36830" y="50800"/>
                    <a:pt x="34290" y="53340"/>
                    <a:pt x="33020" y="68580"/>
                  </a:cubicBezTo>
                  <a:cubicBezTo>
                    <a:pt x="31750" y="91440"/>
                    <a:pt x="31750" y="114300"/>
                    <a:pt x="30480" y="137160"/>
                  </a:cubicBezTo>
                  <a:cubicBezTo>
                    <a:pt x="29210" y="175260"/>
                    <a:pt x="26670" y="212090"/>
                    <a:pt x="25400" y="250190"/>
                  </a:cubicBezTo>
                  <a:cubicBezTo>
                    <a:pt x="20320" y="290830"/>
                    <a:pt x="26670" y="1283970"/>
                    <a:pt x="29210" y="1324610"/>
                  </a:cubicBezTo>
                  <a:cubicBezTo>
                    <a:pt x="29210" y="1367790"/>
                    <a:pt x="29210" y="1412240"/>
                    <a:pt x="30480" y="1455420"/>
                  </a:cubicBezTo>
                  <a:cubicBezTo>
                    <a:pt x="30480" y="1487170"/>
                    <a:pt x="33020" y="1518920"/>
                    <a:pt x="33020" y="1550670"/>
                  </a:cubicBezTo>
                  <a:cubicBezTo>
                    <a:pt x="33020" y="1584960"/>
                    <a:pt x="33020" y="1619250"/>
                    <a:pt x="31750" y="1653540"/>
                  </a:cubicBezTo>
                  <a:cubicBezTo>
                    <a:pt x="31750" y="1657350"/>
                    <a:pt x="31750" y="1659890"/>
                    <a:pt x="31750" y="1663700"/>
                  </a:cubicBezTo>
                  <a:cubicBezTo>
                    <a:pt x="31750" y="1673860"/>
                    <a:pt x="35560" y="1677670"/>
                    <a:pt x="44450" y="1677670"/>
                  </a:cubicBezTo>
                  <a:cubicBezTo>
                    <a:pt x="60960" y="1677670"/>
                    <a:pt x="78740" y="1678940"/>
                    <a:pt x="95250" y="1678940"/>
                  </a:cubicBezTo>
                  <a:cubicBezTo>
                    <a:pt x="119380" y="1678940"/>
                    <a:pt x="144780" y="1676400"/>
                    <a:pt x="168910" y="1678940"/>
                  </a:cubicBezTo>
                  <a:cubicBezTo>
                    <a:pt x="208280" y="1682750"/>
                    <a:pt x="247650" y="1685290"/>
                    <a:pt x="287020" y="1684020"/>
                  </a:cubicBezTo>
                  <a:cubicBezTo>
                    <a:pt x="312420" y="1682750"/>
                    <a:pt x="336550" y="1685290"/>
                    <a:pt x="361950" y="1685290"/>
                  </a:cubicBezTo>
                  <a:cubicBezTo>
                    <a:pt x="398780" y="1685290"/>
                    <a:pt x="435610" y="1684020"/>
                    <a:pt x="472440" y="1685290"/>
                  </a:cubicBezTo>
                  <a:cubicBezTo>
                    <a:pt x="527050" y="1686560"/>
                    <a:pt x="1126490" y="1676400"/>
                    <a:pt x="1182370" y="1678940"/>
                  </a:cubicBezTo>
                  <a:cubicBezTo>
                    <a:pt x="1206500" y="1680210"/>
                    <a:pt x="1230630" y="1681480"/>
                    <a:pt x="1253490" y="1681480"/>
                  </a:cubicBezTo>
                  <a:cubicBezTo>
                    <a:pt x="1295400" y="1684020"/>
                    <a:pt x="1336040" y="1680210"/>
                    <a:pt x="1377950" y="1684020"/>
                  </a:cubicBezTo>
                  <a:cubicBezTo>
                    <a:pt x="1412240" y="1686560"/>
                    <a:pt x="1446530" y="1686560"/>
                    <a:pt x="1480820" y="1689100"/>
                  </a:cubicBezTo>
                  <a:cubicBezTo>
                    <a:pt x="1531620" y="1692910"/>
                    <a:pt x="1582420" y="1695450"/>
                    <a:pt x="1633220" y="1696720"/>
                  </a:cubicBezTo>
                  <a:cubicBezTo>
                    <a:pt x="1652270" y="1696720"/>
                    <a:pt x="1670050" y="1695450"/>
                    <a:pt x="1690370" y="169545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 rot="-318951">
            <a:off x="14466123" y="4842512"/>
            <a:ext cx="1579849" cy="1585722"/>
            <a:chOff x="0" y="0"/>
            <a:chExt cx="1708150" cy="1714500"/>
          </a:xfrm>
        </p:grpSpPr>
        <p:sp>
          <p:nvSpPr>
            <p:cNvPr id="14" name="Freeform 14"/>
            <p:cNvSpPr/>
            <p:nvPr/>
          </p:nvSpPr>
          <p:spPr>
            <a:xfrm>
              <a:off x="10160" y="16510"/>
              <a:ext cx="1685290" cy="1686560"/>
            </a:xfrm>
            <a:custGeom>
              <a:avLst/>
              <a:gdLst/>
              <a:ahLst/>
              <a:cxnLst/>
              <a:rect l="l" t="t" r="r" b="b"/>
              <a:pathLst>
                <a:path w="1685290" h="1686560">
                  <a:moveTo>
                    <a:pt x="1685290" y="1686560"/>
                  </a:moveTo>
                  <a:lnTo>
                    <a:pt x="0" y="1678940"/>
                  </a:lnTo>
                  <a:lnTo>
                    <a:pt x="0" y="598170"/>
                  </a:lnTo>
                  <a:lnTo>
                    <a:pt x="17780" y="19050"/>
                  </a:lnTo>
                  <a:lnTo>
                    <a:pt x="838200" y="0"/>
                  </a:lnTo>
                  <a:lnTo>
                    <a:pt x="1666240" y="50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-3810" y="0"/>
              <a:ext cx="1714500" cy="1713230"/>
            </a:xfrm>
            <a:custGeom>
              <a:avLst/>
              <a:gdLst/>
              <a:ahLst/>
              <a:cxnLst/>
              <a:rect l="l" t="t" r="r" b="b"/>
              <a:pathLst>
                <a:path w="1714500" h="1713230">
                  <a:moveTo>
                    <a:pt x="1680210" y="21590"/>
                  </a:moveTo>
                  <a:cubicBezTo>
                    <a:pt x="1681480" y="34290"/>
                    <a:pt x="1681480" y="44450"/>
                    <a:pt x="1682750" y="54610"/>
                  </a:cubicBezTo>
                  <a:cubicBezTo>
                    <a:pt x="1685290" y="88900"/>
                    <a:pt x="1686560" y="124460"/>
                    <a:pt x="1689100" y="158750"/>
                  </a:cubicBezTo>
                  <a:cubicBezTo>
                    <a:pt x="1689100" y="208280"/>
                    <a:pt x="1701800" y="1184910"/>
                    <a:pt x="1708150" y="1234440"/>
                  </a:cubicBezTo>
                  <a:cubicBezTo>
                    <a:pt x="1714500" y="1309370"/>
                    <a:pt x="1710690" y="1385570"/>
                    <a:pt x="1710690" y="1460500"/>
                  </a:cubicBezTo>
                  <a:cubicBezTo>
                    <a:pt x="1710690" y="1526540"/>
                    <a:pt x="1711960" y="1587500"/>
                    <a:pt x="1713230" y="1652270"/>
                  </a:cubicBezTo>
                  <a:cubicBezTo>
                    <a:pt x="1713230" y="1673860"/>
                    <a:pt x="1713230" y="1687830"/>
                    <a:pt x="1713230" y="1711960"/>
                  </a:cubicBezTo>
                  <a:cubicBezTo>
                    <a:pt x="1690370" y="1711960"/>
                    <a:pt x="1670050" y="1713230"/>
                    <a:pt x="1649730" y="1711960"/>
                  </a:cubicBezTo>
                  <a:cubicBezTo>
                    <a:pt x="1567180" y="1706880"/>
                    <a:pt x="1483360" y="1713230"/>
                    <a:pt x="1400810" y="1708150"/>
                  </a:cubicBezTo>
                  <a:cubicBezTo>
                    <a:pt x="1351280" y="1704340"/>
                    <a:pt x="1303020" y="1706880"/>
                    <a:pt x="1253490" y="1704340"/>
                  </a:cubicBezTo>
                  <a:cubicBezTo>
                    <a:pt x="1230630" y="1703070"/>
                    <a:pt x="1207770" y="1701800"/>
                    <a:pt x="1184910" y="1700530"/>
                  </a:cubicBezTo>
                  <a:cubicBezTo>
                    <a:pt x="1170940" y="1700530"/>
                    <a:pt x="1158240" y="1701800"/>
                    <a:pt x="1144270" y="1701800"/>
                  </a:cubicBezTo>
                  <a:cubicBezTo>
                    <a:pt x="1108710" y="1700530"/>
                    <a:pt x="1010920" y="1701800"/>
                    <a:pt x="975360" y="1700530"/>
                  </a:cubicBezTo>
                  <a:cubicBezTo>
                    <a:pt x="949960" y="1699260"/>
                    <a:pt x="441960" y="1708150"/>
                    <a:pt x="416560" y="1706880"/>
                  </a:cubicBezTo>
                  <a:cubicBezTo>
                    <a:pt x="410210" y="1706880"/>
                    <a:pt x="402590" y="1708150"/>
                    <a:pt x="396240" y="1708150"/>
                  </a:cubicBezTo>
                  <a:cubicBezTo>
                    <a:pt x="381000" y="1708150"/>
                    <a:pt x="367030" y="1709420"/>
                    <a:pt x="351790" y="1709420"/>
                  </a:cubicBezTo>
                  <a:cubicBezTo>
                    <a:pt x="313690" y="1709420"/>
                    <a:pt x="276860" y="1708150"/>
                    <a:pt x="238760" y="1706880"/>
                  </a:cubicBezTo>
                  <a:cubicBezTo>
                    <a:pt x="215900" y="1705610"/>
                    <a:pt x="193040" y="1704340"/>
                    <a:pt x="171450" y="1703070"/>
                  </a:cubicBezTo>
                  <a:cubicBezTo>
                    <a:pt x="130810" y="1701800"/>
                    <a:pt x="90170" y="1700530"/>
                    <a:pt x="48260" y="1700530"/>
                  </a:cubicBezTo>
                  <a:cubicBezTo>
                    <a:pt x="38100" y="1700530"/>
                    <a:pt x="29210" y="1700530"/>
                    <a:pt x="19050" y="1699260"/>
                  </a:cubicBezTo>
                  <a:cubicBezTo>
                    <a:pt x="10160" y="1697990"/>
                    <a:pt x="5080" y="1691640"/>
                    <a:pt x="7620" y="1682750"/>
                  </a:cubicBezTo>
                  <a:cubicBezTo>
                    <a:pt x="16510" y="1651000"/>
                    <a:pt x="12700" y="1619250"/>
                    <a:pt x="11430" y="1586230"/>
                  </a:cubicBezTo>
                  <a:cubicBezTo>
                    <a:pt x="10160" y="1518920"/>
                    <a:pt x="6350" y="1452880"/>
                    <a:pt x="7620" y="1385570"/>
                  </a:cubicBezTo>
                  <a:cubicBezTo>
                    <a:pt x="5080" y="1301750"/>
                    <a:pt x="0" y="264160"/>
                    <a:pt x="7620" y="179070"/>
                  </a:cubicBezTo>
                  <a:cubicBezTo>
                    <a:pt x="8890" y="162560"/>
                    <a:pt x="7620" y="144780"/>
                    <a:pt x="8890" y="128270"/>
                  </a:cubicBezTo>
                  <a:cubicBezTo>
                    <a:pt x="10160" y="101600"/>
                    <a:pt x="12700" y="7239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58420" y="30480"/>
                    <a:pt x="78740" y="29210"/>
                  </a:cubicBezTo>
                  <a:cubicBezTo>
                    <a:pt x="113030" y="25400"/>
                    <a:pt x="147320" y="22860"/>
                    <a:pt x="182880" y="20320"/>
                  </a:cubicBezTo>
                  <a:cubicBezTo>
                    <a:pt x="207010" y="17780"/>
                    <a:pt x="231140" y="16510"/>
                    <a:pt x="254000" y="13970"/>
                  </a:cubicBezTo>
                  <a:cubicBezTo>
                    <a:pt x="276860" y="11430"/>
                    <a:pt x="300990" y="8890"/>
                    <a:pt x="323850" y="8890"/>
                  </a:cubicBezTo>
                  <a:cubicBezTo>
                    <a:pt x="349250" y="7620"/>
                    <a:pt x="374650" y="10160"/>
                    <a:pt x="400050" y="8890"/>
                  </a:cubicBezTo>
                  <a:cubicBezTo>
                    <a:pt x="431800" y="8890"/>
                    <a:pt x="1007110" y="6350"/>
                    <a:pt x="1038860" y="5080"/>
                  </a:cubicBezTo>
                  <a:cubicBezTo>
                    <a:pt x="1069340" y="3810"/>
                    <a:pt x="1099820" y="2540"/>
                    <a:pt x="1131570" y="2540"/>
                  </a:cubicBezTo>
                  <a:cubicBezTo>
                    <a:pt x="1183640" y="1270"/>
                    <a:pt x="1234440" y="0"/>
                    <a:pt x="1286510" y="0"/>
                  </a:cubicBezTo>
                  <a:cubicBezTo>
                    <a:pt x="1308100" y="0"/>
                    <a:pt x="1330960" y="2540"/>
                    <a:pt x="1352550" y="2540"/>
                  </a:cubicBezTo>
                  <a:cubicBezTo>
                    <a:pt x="1412240" y="3810"/>
                    <a:pt x="1473200" y="5080"/>
                    <a:pt x="1532890" y="7620"/>
                  </a:cubicBezTo>
                  <a:cubicBezTo>
                    <a:pt x="1564640" y="8890"/>
                    <a:pt x="1596390" y="12700"/>
                    <a:pt x="1628140" y="16510"/>
                  </a:cubicBezTo>
                  <a:cubicBezTo>
                    <a:pt x="1635760" y="16510"/>
                    <a:pt x="1643380" y="16510"/>
                    <a:pt x="1649730" y="16510"/>
                  </a:cubicBezTo>
                  <a:cubicBezTo>
                    <a:pt x="1661160" y="17780"/>
                    <a:pt x="1670050" y="20320"/>
                    <a:pt x="1680210" y="21590"/>
                  </a:cubicBezTo>
                  <a:close/>
                  <a:moveTo>
                    <a:pt x="1690370" y="1695450"/>
                  </a:moveTo>
                  <a:cubicBezTo>
                    <a:pt x="1691640" y="1678940"/>
                    <a:pt x="1692910" y="1666240"/>
                    <a:pt x="1692910" y="1653540"/>
                  </a:cubicBezTo>
                  <a:cubicBezTo>
                    <a:pt x="1691640" y="1581150"/>
                    <a:pt x="1690370" y="1513840"/>
                    <a:pt x="1690370" y="1441450"/>
                  </a:cubicBezTo>
                  <a:cubicBezTo>
                    <a:pt x="1690370" y="1408430"/>
                    <a:pt x="1692910" y="1375410"/>
                    <a:pt x="1691640" y="1342390"/>
                  </a:cubicBezTo>
                  <a:cubicBezTo>
                    <a:pt x="1691640" y="1311910"/>
                    <a:pt x="1690370" y="1280160"/>
                    <a:pt x="1689100" y="1249680"/>
                  </a:cubicBezTo>
                  <a:cubicBezTo>
                    <a:pt x="1684020" y="1202690"/>
                    <a:pt x="1672590" y="229870"/>
                    <a:pt x="1672590" y="182880"/>
                  </a:cubicBezTo>
                  <a:cubicBezTo>
                    <a:pt x="1670050" y="143510"/>
                    <a:pt x="1667510" y="102870"/>
                    <a:pt x="1664970" y="63500"/>
                  </a:cubicBezTo>
                  <a:cubicBezTo>
                    <a:pt x="1663700" y="44450"/>
                    <a:pt x="1662430" y="43180"/>
                    <a:pt x="1645920" y="41910"/>
                  </a:cubicBezTo>
                  <a:cubicBezTo>
                    <a:pt x="1642110" y="41910"/>
                    <a:pt x="1639570" y="41910"/>
                    <a:pt x="1635760" y="40640"/>
                  </a:cubicBezTo>
                  <a:cubicBezTo>
                    <a:pt x="1604010" y="36830"/>
                    <a:pt x="1570990" y="31750"/>
                    <a:pt x="1539240" y="30480"/>
                  </a:cubicBezTo>
                  <a:cubicBezTo>
                    <a:pt x="1461770" y="26670"/>
                    <a:pt x="1383030" y="25400"/>
                    <a:pt x="1305560" y="22860"/>
                  </a:cubicBezTo>
                  <a:cubicBezTo>
                    <a:pt x="1294130" y="22860"/>
                    <a:pt x="1281430" y="22860"/>
                    <a:pt x="1270000" y="22860"/>
                  </a:cubicBezTo>
                  <a:cubicBezTo>
                    <a:pt x="1250950" y="22860"/>
                    <a:pt x="1231900" y="22860"/>
                    <a:pt x="1214120" y="22860"/>
                  </a:cubicBezTo>
                  <a:cubicBezTo>
                    <a:pt x="1173480" y="22860"/>
                    <a:pt x="1132840" y="22860"/>
                    <a:pt x="1093470" y="24130"/>
                  </a:cubicBezTo>
                  <a:cubicBezTo>
                    <a:pt x="1059180" y="25400"/>
                    <a:pt x="481330" y="29210"/>
                    <a:pt x="447040" y="29210"/>
                  </a:cubicBezTo>
                  <a:cubicBezTo>
                    <a:pt x="391160" y="29210"/>
                    <a:pt x="335280" y="26670"/>
                    <a:pt x="279400" y="33020"/>
                  </a:cubicBezTo>
                  <a:cubicBezTo>
                    <a:pt x="250190" y="36830"/>
                    <a:pt x="222250" y="36830"/>
                    <a:pt x="194310" y="38100"/>
                  </a:cubicBezTo>
                  <a:cubicBezTo>
                    <a:pt x="146050" y="41910"/>
                    <a:pt x="97790" y="45720"/>
                    <a:pt x="49530" y="50800"/>
                  </a:cubicBezTo>
                  <a:cubicBezTo>
                    <a:pt x="36830" y="50800"/>
                    <a:pt x="34290" y="53340"/>
                    <a:pt x="33020" y="68580"/>
                  </a:cubicBezTo>
                  <a:cubicBezTo>
                    <a:pt x="31750" y="91440"/>
                    <a:pt x="31750" y="114300"/>
                    <a:pt x="30480" y="137160"/>
                  </a:cubicBezTo>
                  <a:cubicBezTo>
                    <a:pt x="29210" y="175260"/>
                    <a:pt x="26670" y="212090"/>
                    <a:pt x="25400" y="250190"/>
                  </a:cubicBezTo>
                  <a:cubicBezTo>
                    <a:pt x="20320" y="290830"/>
                    <a:pt x="26670" y="1283970"/>
                    <a:pt x="29210" y="1324610"/>
                  </a:cubicBezTo>
                  <a:cubicBezTo>
                    <a:pt x="29210" y="1367790"/>
                    <a:pt x="29210" y="1412240"/>
                    <a:pt x="30480" y="1455420"/>
                  </a:cubicBezTo>
                  <a:cubicBezTo>
                    <a:pt x="30480" y="1487170"/>
                    <a:pt x="33020" y="1518920"/>
                    <a:pt x="33020" y="1550670"/>
                  </a:cubicBezTo>
                  <a:cubicBezTo>
                    <a:pt x="33020" y="1584960"/>
                    <a:pt x="33020" y="1619250"/>
                    <a:pt x="31750" y="1653540"/>
                  </a:cubicBezTo>
                  <a:cubicBezTo>
                    <a:pt x="31750" y="1657350"/>
                    <a:pt x="31750" y="1659890"/>
                    <a:pt x="31750" y="1663700"/>
                  </a:cubicBezTo>
                  <a:cubicBezTo>
                    <a:pt x="31750" y="1673860"/>
                    <a:pt x="35560" y="1677670"/>
                    <a:pt x="44450" y="1677670"/>
                  </a:cubicBezTo>
                  <a:cubicBezTo>
                    <a:pt x="60960" y="1677670"/>
                    <a:pt x="78740" y="1678940"/>
                    <a:pt x="95250" y="1678940"/>
                  </a:cubicBezTo>
                  <a:cubicBezTo>
                    <a:pt x="119380" y="1678940"/>
                    <a:pt x="144780" y="1676400"/>
                    <a:pt x="168910" y="1678940"/>
                  </a:cubicBezTo>
                  <a:cubicBezTo>
                    <a:pt x="208280" y="1682750"/>
                    <a:pt x="247650" y="1685290"/>
                    <a:pt x="287020" y="1684020"/>
                  </a:cubicBezTo>
                  <a:cubicBezTo>
                    <a:pt x="312420" y="1682750"/>
                    <a:pt x="336550" y="1685290"/>
                    <a:pt x="361950" y="1685290"/>
                  </a:cubicBezTo>
                  <a:cubicBezTo>
                    <a:pt x="398780" y="1685290"/>
                    <a:pt x="435610" y="1684020"/>
                    <a:pt x="472440" y="1685290"/>
                  </a:cubicBezTo>
                  <a:cubicBezTo>
                    <a:pt x="527050" y="1686560"/>
                    <a:pt x="1126490" y="1676400"/>
                    <a:pt x="1182370" y="1678940"/>
                  </a:cubicBezTo>
                  <a:cubicBezTo>
                    <a:pt x="1206500" y="1680210"/>
                    <a:pt x="1230630" y="1681480"/>
                    <a:pt x="1253490" y="1681480"/>
                  </a:cubicBezTo>
                  <a:cubicBezTo>
                    <a:pt x="1295400" y="1684020"/>
                    <a:pt x="1336040" y="1680210"/>
                    <a:pt x="1377950" y="1684020"/>
                  </a:cubicBezTo>
                  <a:cubicBezTo>
                    <a:pt x="1412240" y="1686560"/>
                    <a:pt x="1446530" y="1686560"/>
                    <a:pt x="1480820" y="1689100"/>
                  </a:cubicBezTo>
                  <a:cubicBezTo>
                    <a:pt x="1531620" y="1692910"/>
                    <a:pt x="1582420" y="1695450"/>
                    <a:pt x="1633220" y="1696720"/>
                  </a:cubicBezTo>
                  <a:cubicBezTo>
                    <a:pt x="1652270" y="1696720"/>
                    <a:pt x="1670050" y="1695450"/>
                    <a:pt x="1690370" y="169545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AutoShape 16"/>
          <p:cNvSpPr/>
          <p:nvPr/>
        </p:nvSpPr>
        <p:spPr>
          <a:xfrm rot="138720">
            <a:off x="13042394" y="4929164"/>
            <a:ext cx="435576" cy="149851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AutoShape 17"/>
          <p:cNvSpPr/>
          <p:nvPr/>
        </p:nvSpPr>
        <p:spPr>
          <a:xfrm rot="-520672">
            <a:off x="14958861" y="4781115"/>
            <a:ext cx="435576" cy="149851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 rot="340441">
            <a:off x="12482796" y="5546163"/>
            <a:ext cx="1414463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799"/>
              </a:lnSpc>
            </a:pPr>
            <a:r>
              <a:rPr lang="en-US" sz="1499" b="1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Unsuccessful stories</a:t>
            </a:r>
          </a:p>
        </p:txBody>
      </p:sp>
      <p:sp>
        <p:nvSpPr>
          <p:cNvPr id="19" name="TextBox 19"/>
          <p:cNvSpPr txBox="1"/>
          <p:nvPr/>
        </p:nvSpPr>
        <p:spPr>
          <a:xfrm rot="-318951">
            <a:off x="14548375" y="5287730"/>
            <a:ext cx="1414463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799"/>
              </a:lnSpc>
            </a:pPr>
            <a:r>
              <a:rPr lang="en-US" sz="1499" b="1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unjustice in grassroot is still on-going </a:t>
            </a:r>
          </a:p>
        </p:txBody>
      </p:sp>
      <p:sp>
        <p:nvSpPr>
          <p:cNvPr id="20" name="Freeform 20"/>
          <p:cNvSpPr/>
          <p:nvPr/>
        </p:nvSpPr>
        <p:spPr>
          <a:xfrm>
            <a:off x="1562105" y="1702173"/>
            <a:ext cx="2765169" cy="2707561"/>
          </a:xfrm>
          <a:custGeom>
            <a:avLst/>
            <a:gdLst/>
            <a:ahLst/>
            <a:cxnLst/>
            <a:rect l="l" t="t" r="r" b="b"/>
            <a:pathLst>
              <a:path w="2765169" h="2707561">
                <a:moveTo>
                  <a:pt x="0" y="0"/>
                </a:moveTo>
                <a:lnTo>
                  <a:pt x="2765169" y="0"/>
                </a:lnTo>
                <a:lnTo>
                  <a:pt x="2765169" y="2707562"/>
                </a:lnTo>
                <a:lnTo>
                  <a:pt x="0" y="27075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8590558" y="7707516"/>
            <a:ext cx="1772320" cy="2579484"/>
          </a:xfrm>
          <a:custGeom>
            <a:avLst/>
            <a:gdLst/>
            <a:ahLst/>
            <a:cxnLst/>
            <a:rect l="l" t="t" r="r" b="b"/>
            <a:pathLst>
              <a:path w="1772320" h="2579484">
                <a:moveTo>
                  <a:pt x="0" y="0"/>
                </a:moveTo>
                <a:lnTo>
                  <a:pt x="1772321" y="0"/>
                </a:lnTo>
                <a:lnTo>
                  <a:pt x="1772321" y="2579484"/>
                </a:lnTo>
                <a:lnTo>
                  <a:pt x="0" y="25794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 rot="-610260">
            <a:off x="9376363" y="281296"/>
            <a:ext cx="990098" cy="1674584"/>
          </a:xfrm>
          <a:custGeom>
            <a:avLst/>
            <a:gdLst/>
            <a:ahLst/>
            <a:cxnLst/>
            <a:rect l="l" t="t" r="r" b="b"/>
            <a:pathLst>
              <a:path w="990098" h="1674584">
                <a:moveTo>
                  <a:pt x="0" y="0"/>
                </a:moveTo>
                <a:lnTo>
                  <a:pt x="990098" y="0"/>
                </a:lnTo>
                <a:lnTo>
                  <a:pt x="990098" y="1674584"/>
                </a:lnTo>
                <a:lnTo>
                  <a:pt x="0" y="16745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 rot="-5177227" flipH="1">
            <a:off x="6688526" y="8478515"/>
            <a:ext cx="497113" cy="1559570"/>
          </a:xfrm>
          <a:custGeom>
            <a:avLst/>
            <a:gdLst/>
            <a:ahLst/>
            <a:cxnLst/>
            <a:rect l="l" t="t" r="r" b="b"/>
            <a:pathLst>
              <a:path w="497113" h="1559570">
                <a:moveTo>
                  <a:pt x="497113" y="0"/>
                </a:moveTo>
                <a:lnTo>
                  <a:pt x="0" y="0"/>
                </a:lnTo>
                <a:lnTo>
                  <a:pt x="0" y="1559570"/>
                </a:lnTo>
                <a:lnTo>
                  <a:pt x="497113" y="1559570"/>
                </a:lnTo>
                <a:lnTo>
                  <a:pt x="497113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 rot="-4663980">
            <a:off x="11777438" y="747364"/>
            <a:ext cx="497113" cy="1559570"/>
          </a:xfrm>
          <a:custGeom>
            <a:avLst/>
            <a:gdLst/>
            <a:ahLst/>
            <a:cxnLst/>
            <a:rect l="l" t="t" r="r" b="b"/>
            <a:pathLst>
              <a:path w="497113" h="1559570">
                <a:moveTo>
                  <a:pt x="0" y="0"/>
                </a:moveTo>
                <a:lnTo>
                  <a:pt x="497113" y="0"/>
                </a:lnTo>
                <a:lnTo>
                  <a:pt x="497113" y="1559570"/>
                </a:lnTo>
                <a:lnTo>
                  <a:pt x="0" y="155957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7" name="Group 27"/>
          <p:cNvGrpSpPr/>
          <p:nvPr/>
        </p:nvGrpSpPr>
        <p:grpSpPr>
          <a:xfrm rot="340441">
            <a:off x="626659" y="8501653"/>
            <a:ext cx="1579849" cy="1585722"/>
            <a:chOff x="0" y="0"/>
            <a:chExt cx="1708150" cy="1714500"/>
          </a:xfrm>
        </p:grpSpPr>
        <p:sp>
          <p:nvSpPr>
            <p:cNvPr id="28" name="Freeform 28"/>
            <p:cNvSpPr/>
            <p:nvPr/>
          </p:nvSpPr>
          <p:spPr>
            <a:xfrm>
              <a:off x="10160" y="16510"/>
              <a:ext cx="1685290" cy="1686560"/>
            </a:xfrm>
            <a:custGeom>
              <a:avLst/>
              <a:gdLst/>
              <a:ahLst/>
              <a:cxnLst/>
              <a:rect l="l" t="t" r="r" b="b"/>
              <a:pathLst>
                <a:path w="1685290" h="1686560">
                  <a:moveTo>
                    <a:pt x="1685290" y="1686560"/>
                  </a:moveTo>
                  <a:lnTo>
                    <a:pt x="0" y="1678940"/>
                  </a:lnTo>
                  <a:lnTo>
                    <a:pt x="0" y="598170"/>
                  </a:lnTo>
                  <a:lnTo>
                    <a:pt x="17780" y="19050"/>
                  </a:lnTo>
                  <a:lnTo>
                    <a:pt x="838200" y="0"/>
                  </a:lnTo>
                  <a:lnTo>
                    <a:pt x="1666240" y="50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-3810" y="0"/>
              <a:ext cx="1714500" cy="1713230"/>
            </a:xfrm>
            <a:custGeom>
              <a:avLst/>
              <a:gdLst/>
              <a:ahLst/>
              <a:cxnLst/>
              <a:rect l="l" t="t" r="r" b="b"/>
              <a:pathLst>
                <a:path w="1714500" h="1713230">
                  <a:moveTo>
                    <a:pt x="1680210" y="21590"/>
                  </a:moveTo>
                  <a:cubicBezTo>
                    <a:pt x="1681480" y="34290"/>
                    <a:pt x="1681480" y="44450"/>
                    <a:pt x="1682750" y="54610"/>
                  </a:cubicBezTo>
                  <a:cubicBezTo>
                    <a:pt x="1685290" y="88900"/>
                    <a:pt x="1686560" y="124460"/>
                    <a:pt x="1689100" y="158750"/>
                  </a:cubicBezTo>
                  <a:cubicBezTo>
                    <a:pt x="1689100" y="208280"/>
                    <a:pt x="1701800" y="1184910"/>
                    <a:pt x="1708150" y="1234440"/>
                  </a:cubicBezTo>
                  <a:cubicBezTo>
                    <a:pt x="1714500" y="1309370"/>
                    <a:pt x="1710690" y="1385570"/>
                    <a:pt x="1710690" y="1460500"/>
                  </a:cubicBezTo>
                  <a:cubicBezTo>
                    <a:pt x="1710690" y="1526540"/>
                    <a:pt x="1711960" y="1587500"/>
                    <a:pt x="1713230" y="1652270"/>
                  </a:cubicBezTo>
                  <a:cubicBezTo>
                    <a:pt x="1713230" y="1673860"/>
                    <a:pt x="1713230" y="1687830"/>
                    <a:pt x="1713230" y="1711960"/>
                  </a:cubicBezTo>
                  <a:cubicBezTo>
                    <a:pt x="1690370" y="1711960"/>
                    <a:pt x="1670050" y="1713230"/>
                    <a:pt x="1649730" y="1711960"/>
                  </a:cubicBezTo>
                  <a:cubicBezTo>
                    <a:pt x="1567180" y="1706880"/>
                    <a:pt x="1483360" y="1713230"/>
                    <a:pt x="1400810" y="1708150"/>
                  </a:cubicBezTo>
                  <a:cubicBezTo>
                    <a:pt x="1351280" y="1704340"/>
                    <a:pt x="1303020" y="1706880"/>
                    <a:pt x="1253490" y="1704340"/>
                  </a:cubicBezTo>
                  <a:cubicBezTo>
                    <a:pt x="1230630" y="1703070"/>
                    <a:pt x="1207770" y="1701800"/>
                    <a:pt x="1184910" y="1700530"/>
                  </a:cubicBezTo>
                  <a:cubicBezTo>
                    <a:pt x="1170940" y="1700530"/>
                    <a:pt x="1158240" y="1701800"/>
                    <a:pt x="1144270" y="1701800"/>
                  </a:cubicBezTo>
                  <a:cubicBezTo>
                    <a:pt x="1108710" y="1700530"/>
                    <a:pt x="1010920" y="1701800"/>
                    <a:pt x="975360" y="1700530"/>
                  </a:cubicBezTo>
                  <a:cubicBezTo>
                    <a:pt x="949960" y="1699260"/>
                    <a:pt x="441960" y="1708150"/>
                    <a:pt x="416560" y="1706880"/>
                  </a:cubicBezTo>
                  <a:cubicBezTo>
                    <a:pt x="410210" y="1706880"/>
                    <a:pt x="402590" y="1708150"/>
                    <a:pt x="396240" y="1708150"/>
                  </a:cubicBezTo>
                  <a:cubicBezTo>
                    <a:pt x="381000" y="1708150"/>
                    <a:pt x="367030" y="1709420"/>
                    <a:pt x="351790" y="1709420"/>
                  </a:cubicBezTo>
                  <a:cubicBezTo>
                    <a:pt x="313690" y="1709420"/>
                    <a:pt x="276860" y="1708150"/>
                    <a:pt x="238760" y="1706880"/>
                  </a:cubicBezTo>
                  <a:cubicBezTo>
                    <a:pt x="215900" y="1705610"/>
                    <a:pt x="193040" y="1704340"/>
                    <a:pt x="171450" y="1703070"/>
                  </a:cubicBezTo>
                  <a:cubicBezTo>
                    <a:pt x="130810" y="1701800"/>
                    <a:pt x="90170" y="1700530"/>
                    <a:pt x="48260" y="1700530"/>
                  </a:cubicBezTo>
                  <a:cubicBezTo>
                    <a:pt x="38100" y="1700530"/>
                    <a:pt x="29210" y="1700530"/>
                    <a:pt x="19050" y="1699260"/>
                  </a:cubicBezTo>
                  <a:cubicBezTo>
                    <a:pt x="10160" y="1697990"/>
                    <a:pt x="5080" y="1691640"/>
                    <a:pt x="7620" y="1682750"/>
                  </a:cubicBezTo>
                  <a:cubicBezTo>
                    <a:pt x="16510" y="1651000"/>
                    <a:pt x="12700" y="1619250"/>
                    <a:pt x="11430" y="1586230"/>
                  </a:cubicBezTo>
                  <a:cubicBezTo>
                    <a:pt x="10160" y="1518920"/>
                    <a:pt x="6350" y="1452880"/>
                    <a:pt x="7620" y="1385570"/>
                  </a:cubicBezTo>
                  <a:cubicBezTo>
                    <a:pt x="5080" y="1301750"/>
                    <a:pt x="0" y="264160"/>
                    <a:pt x="7620" y="179070"/>
                  </a:cubicBezTo>
                  <a:cubicBezTo>
                    <a:pt x="8890" y="162560"/>
                    <a:pt x="7620" y="144780"/>
                    <a:pt x="8890" y="128270"/>
                  </a:cubicBezTo>
                  <a:cubicBezTo>
                    <a:pt x="10160" y="101600"/>
                    <a:pt x="12700" y="7239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58420" y="30480"/>
                    <a:pt x="78740" y="29210"/>
                  </a:cubicBezTo>
                  <a:cubicBezTo>
                    <a:pt x="113030" y="25400"/>
                    <a:pt x="147320" y="22860"/>
                    <a:pt x="182880" y="20320"/>
                  </a:cubicBezTo>
                  <a:cubicBezTo>
                    <a:pt x="207010" y="17780"/>
                    <a:pt x="231140" y="16510"/>
                    <a:pt x="254000" y="13970"/>
                  </a:cubicBezTo>
                  <a:cubicBezTo>
                    <a:pt x="276860" y="11430"/>
                    <a:pt x="300990" y="8890"/>
                    <a:pt x="323850" y="8890"/>
                  </a:cubicBezTo>
                  <a:cubicBezTo>
                    <a:pt x="349250" y="7620"/>
                    <a:pt x="374650" y="10160"/>
                    <a:pt x="400050" y="8890"/>
                  </a:cubicBezTo>
                  <a:cubicBezTo>
                    <a:pt x="431800" y="8890"/>
                    <a:pt x="1007110" y="6350"/>
                    <a:pt x="1038860" y="5080"/>
                  </a:cubicBezTo>
                  <a:cubicBezTo>
                    <a:pt x="1069340" y="3810"/>
                    <a:pt x="1099820" y="2540"/>
                    <a:pt x="1131570" y="2540"/>
                  </a:cubicBezTo>
                  <a:cubicBezTo>
                    <a:pt x="1183640" y="1270"/>
                    <a:pt x="1234440" y="0"/>
                    <a:pt x="1286510" y="0"/>
                  </a:cubicBezTo>
                  <a:cubicBezTo>
                    <a:pt x="1308100" y="0"/>
                    <a:pt x="1330960" y="2540"/>
                    <a:pt x="1352550" y="2540"/>
                  </a:cubicBezTo>
                  <a:cubicBezTo>
                    <a:pt x="1412240" y="3810"/>
                    <a:pt x="1473200" y="5080"/>
                    <a:pt x="1532890" y="7620"/>
                  </a:cubicBezTo>
                  <a:cubicBezTo>
                    <a:pt x="1564640" y="8890"/>
                    <a:pt x="1596390" y="12700"/>
                    <a:pt x="1628140" y="16510"/>
                  </a:cubicBezTo>
                  <a:cubicBezTo>
                    <a:pt x="1635760" y="16510"/>
                    <a:pt x="1643380" y="16510"/>
                    <a:pt x="1649730" y="16510"/>
                  </a:cubicBezTo>
                  <a:cubicBezTo>
                    <a:pt x="1661160" y="17780"/>
                    <a:pt x="1670050" y="20320"/>
                    <a:pt x="1680210" y="21590"/>
                  </a:cubicBezTo>
                  <a:close/>
                  <a:moveTo>
                    <a:pt x="1690370" y="1695450"/>
                  </a:moveTo>
                  <a:cubicBezTo>
                    <a:pt x="1691640" y="1678940"/>
                    <a:pt x="1692910" y="1666240"/>
                    <a:pt x="1692910" y="1653540"/>
                  </a:cubicBezTo>
                  <a:cubicBezTo>
                    <a:pt x="1691640" y="1581150"/>
                    <a:pt x="1690370" y="1513840"/>
                    <a:pt x="1690370" y="1441450"/>
                  </a:cubicBezTo>
                  <a:cubicBezTo>
                    <a:pt x="1690370" y="1408430"/>
                    <a:pt x="1692910" y="1375410"/>
                    <a:pt x="1691640" y="1342390"/>
                  </a:cubicBezTo>
                  <a:cubicBezTo>
                    <a:pt x="1691640" y="1311910"/>
                    <a:pt x="1690370" y="1280160"/>
                    <a:pt x="1689100" y="1249680"/>
                  </a:cubicBezTo>
                  <a:cubicBezTo>
                    <a:pt x="1684020" y="1202690"/>
                    <a:pt x="1672590" y="229870"/>
                    <a:pt x="1672590" y="182880"/>
                  </a:cubicBezTo>
                  <a:cubicBezTo>
                    <a:pt x="1670050" y="143510"/>
                    <a:pt x="1667510" y="102870"/>
                    <a:pt x="1664970" y="63500"/>
                  </a:cubicBezTo>
                  <a:cubicBezTo>
                    <a:pt x="1663700" y="44450"/>
                    <a:pt x="1662430" y="43180"/>
                    <a:pt x="1645920" y="41910"/>
                  </a:cubicBezTo>
                  <a:cubicBezTo>
                    <a:pt x="1642110" y="41910"/>
                    <a:pt x="1639570" y="41910"/>
                    <a:pt x="1635760" y="40640"/>
                  </a:cubicBezTo>
                  <a:cubicBezTo>
                    <a:pt x="1604010" y="36830"/>
                    <a:pt x="1570990" y="31750"/>
                    <a:pt x="1539240" y="30480"/>
                  </a:cubicBezTo>
                  <a:cubicBezTo>
                    <a:pt x="1461770" y="26670"/>
                    <a:pt x="1383030" y="25400"/>
                    <a:pt x="1305560" y="22860"/>
                  </a:cubicBezTo>
                  <a:cubicBezTo>
                    <a:pt x="1294130" y="22860"/>
                    <a:pt x="1281430" y="22860"/>
                    <a:pt x="1270000" y="22860"/>
                  </a:cubicBezTo>
                  <a:cubicBezTo>
                    <a:pt x="1250950" y="22860"/>
                    <a:pt x="1231900" y="22860"/>
                    <a:pt x="1214120" y="22860"/>
                  </a:cubicBezTo>
                  <a:cubicBezTo>
                    <a:pt x="1173480" y="22860"/>
                    <a:pt x="1132840" y="22860"/>
                    <a:pt x="1093470" y="24130"/>
                  </a:cubicBezTo>
                  <a:cubicBezTo>
                    <a:pt x="1059180" y="25400"/>
                    <a:pt x="481330" y="29210"/>
                    <a:pt x="447040" y="29210"/>
                  </a:cubicBezTo>
                  <a:cubicBezTo>
                    <a:pt x="391160" y="29210"/>
                    <a:pt x="335280" y="26670"/>
                    <a:pt x="279400" y="33020"/>
                  </a:cubicBezTo>
                  <a:cubicBezTo>
                    <a:pt x="250190" y="36830"/>
                    <a:pt x="222250" y="36830"/>
                    <a:pt x="194310" y="38100"/>
                  </a:cubicBezTo>
                  <a:cubicBezTo>
                    <a:pt x="146050" y="41910"/>
                    <a:pt x="97790" y="45720"/>
                    <a:pt x="49530" y="50800"/>
                  </a:cubicBezTo>
                  <a:cubicBezTo>
                    <a:pt x="36830" y="50800"/>
                    <a:pt x="34290" y="53340"/>
                    <a:pt x="33020" y="68580"/>
                  </a:cubicBezTo>
                  <a:cubicBezTo>
                    <a:pt x="31750" y="91440"/>
                    <a:pt x="31750" y="114300"/>
                    <a:pt x="30480" y="137160"/>
                  </a:cubicBezTo>
                  <a:cubicBezTo>
                    <a:pt x="29210" y="175260"/>
                    <a:pt x="26670" y="212090"/>
                    <a:pt x="25400" y="250190"/>
                  </a:cubicBezTo>
                  <a:cubicBezTo>
                    <a:pt x="20320" y="290830"/>
                    <a:pt x="26670" y="1283970"/>
                    <a:pt x="29210" y="1324610"/>
                  </a:cubicBezTo>
                  <a:cubicBezTo>
                    <a:pt x="29210" y="1367790"/>
                    <a:pt x="29210" y="1412240"/>
                    <a:pt x="30480" y="1455420"/>
                  </a:cubicBezTo>
                  <a:cubicBezTo>
                    <a:pt x="30480" y="1487170"/>
                    <a:pt x="33020" y="1518920"/>
                    <a:pt x="33020" y="1550670"/>
                  </a:cubicBezTo>
                  <a:cubicBezTo>
                    <a:pt x="33020" y="1584960"/>
                    <a:pt x="33020" y="1619250"/>
                    <a:pt x="31750" y="1653540"/>
                  </a:cubicBezTo>
                  <a:cubicBezTo>
                    <a:pt x="31750" y="1657350"/>
                    <a:pt x="31750" y="1659890"/>
                    <a:pt x="31750" y="1663700"/>
                  </a:cubicBezTo>
                  <a:cubicBezTo>
                    <a:pt x="31750" y="1673860"/>
                    <a:pt x="35560" y="1677670"/>
                    <a:pt x="44450" y="1677670"/>
                  </a:cubicBezTo>
                  <a:cubicBezTo>
                    <a:pt x="60960" y="1677670"/>
                    <a:pt x="78740" y="1678940"/>
                    <a:pt x="95250" y="1678940"/>
                  </a:cubicBezTo>
                  <a:cubicBezTo>
                    <a:pt x="119380" y="1678940"/>
                    <a:pt x="144780" y="1676400"/>
                    <a:pt x="168910" y="1678940"/>
                  </a:cubicBezTo>
                  <a:cubicBezTo>
                    <a:pt x="208280" y="1682750"/>
                    <a:pt x="247650" y="1685290"/>
                    <a:pt x="287020" y="1684020"/>
                  </a:cubicBezTo>
                  <a:cubicBezTo>
                    <a:pt x="312420" y="1682750"/>
                    <a:pt x="336550" y="1685290"/>
                    <a:pt x="361950" y="1685290"/>
                  </a:cubicBezTo>
                  <a:cubicBezTo>
                    <a:pt x="398780" y="1685290"/>
                    <a:pt x="435610" y="1684020"/>
                    <a:pt x="472440" y="1685290"/>
                  </a:cubicBezTo>
                  <a:cubicBezTo>
                    <a:pt x="527050" y="1686560"/>
                    <a:pt x="1126490" y="1676400"/>
                    <a:pt x="1182370" y="1678940"/>
                  </a:cubicBezTo>
                  <a:cubicBezTo>
                    <a:pt x="1206500" y="1680210"/>
                    <a:pt x="1230630" y="1681480"/>
                    <a:pt x="1253490" y="1681480"/>
                  </a:cubicBezTo>
                  <a:cubicBezTo>
                    <a:pt x="1295400" y="1684020"/>
                    <a:pt x="1336040" y="1680210"/>
                    <a:pt x="1377950" y="1684020"/>
                  </a:cubicBezTo>
                  <a:cubicBezTo>
                    <a:pt x="1412240" y="1686560"/>
                    <a:pt x="1446530" y="1686560"/>
                    <a:pt x="1480820" y="1689100"/>
                  </a:cubicBezTo>
                  <a:cubicBezTo>
                    <a:pt x="1531620" y="1692910"/>
                    <a:pt x="1582420" y="1695450"/>
                    <a:pt x="1633220" y="1696720"/>
                  </a:cubicBezTo>
                  <a:cubicBezTo>
                    <a:pt x="1652270" y="1696720"/>
                    <a:pt x="1670050" y="1695450"/>
                    <a:pt x="1690370" y="169545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 rot="-318951">
            <a:off x="2703961" y="8544838"/>
            <a:ext cx="1579849" cy="1585722"/>
            <a:chOff x="0" y="0"/>
            <a:chExt cx="1708150" cy="1714500"/>
          </a:xfrm>
        </p:grpSpPr>
        <p:sp>
          <p:nvSpPr>
            <p:cNvPr id="31" name="Freeform 31"/>
            <p:cNvSpPr/>
            <p:nvPr/>
          </p:nvSpPr>
          <p:spPr>
            <a:xfrm>
              <a:off x="10160" y="16510"/>
              <a:ext cx="1685290" cy="1686560"/>
            </a:xfrm>
            <a:custGeom>
              <a:avLst/>
              <a:gdLst/>
              <a:ahLst/>
              <a:cxnLst/>
              <a:rect l="l" t="t" r="r" b="b"/>
              <a:pathLst>
                <a:path w="1685290" h="1686560">
                  <a:moveTo>
                    <a:pt x="1685290" y="1686560"/>
                  </a:moveTo>
                  <a:lnTo>
                    <a:pt x="0" y="1678940"/>
                  </a:lnTo>
                  <a:lnTo>
                    <a:pt x="0" y="598170"/>
                  </a:lnTo>
                  <a:lnTo>
                    <a:pt x="17780" y="19050"/>
                  </a:lnTo>
                  <a:lnTo>
                    <a:pt x="838200" y="0"/>
                  </a:lnTo>
                  <a:lnTo>
                    <a:pt x="1666240" y="50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-3810" y="0"/>
              <a:ext cx="1714500" cy="1713230"/>
            </a:xfrm>
            <a:custGeom>
              <a:avLst/>
              <a:gdLst/>
              <a:ahLst/>
              <a:cxnLst/>
              <a:rect l="l" t="t" r="r" b="b"/>
              <a:pathLst>
                <a:path w="1714500" h="1713230">
                  <a:moveTo>
                    <a:pt x="1680210" y="21590"/>
                  </a:moveTo>
                  <a:cubicBezTo>
                    <a:pt x="1681480" y="34290"/>
                    <a:pt x="1681480" y="44450"/>
                    <a:pt x="1682750" y="54610"/>
                  </a:cubicBezTo>
                  <a:cubicBezTo>
                    <a:pt x="1685290" y="88900"/>
                    <a:pt x="1686560" y="124460"/>
                    <a:pt x="1689100" y="158750"/>
                  </a:cubicBezTo>
                  <a:cubicBezTo>
                    <a:pt x="1689100" y="208280"/>
                    <a:pt x="1701800" y="1184910"/>
                    <a:pt x="1708150" y="1234440"/>
                  </a:cubicBezTo>
                  <a:cubicBezTo>
                    <a:pt x="1714500" y="1309370"/>
                    <a:pt x="1710690" y="1385570"/>
                    <a:pt x="1710690" y="1460500"/>
                  </a:cubicBezTo>
                  <a:cubicBezTo>
                    <a:pt x="1710690" y="1526540"/>
                    <a:pt x="1711960" y="1587500"/>
                    <a:pt x="1713230" y="1652270"/>
                  </a:cubicBezTo>
                  <a:cubicBezTo>
                    <a:pt x="1713230" y="1673860"/>
                    <a:pt x="1713230" y="1687830"/>
                    <a:pt x="1713230" y="1711960"/>
                  </a:cubicBezTo>
                  <a:cubicBezTo>
                    <a:pt x="1690370" y="1711960"/>
                    <a:pt x="1670050" y="1713230"/>
                    <a:pt x="1649730" y="1711960"/>
                  </a:cubicBezTo>
                  <a:cubicBezTo>
                    <a:pt x="1567180" y="1706880"/>
                    <a:pt x="1483360" y="1713230"/>
                    <a:pt x="1400810" y="1708150"/>
                  </a:cubicBezTo>
                  <a:cubicBezTo>
                    <a:pt x="1351280" y="1704340"/>
                    <a:pt x="1303020" y="1706880"/>
                    <a:pt x="1253490" y="1704340"/>
                  </a:cubicBezTo>
                  <a:cubicBezTo>
                    <a:pt x="1230630" y="1703070"/>
                    <a:pt x="1207770" y="1701800"/>
                    <a:pt x="1184910" y="1700530"/>
                  </a:cubicBezTo>
                  <a:cubicBezTo>
                    <a:pt x="1170940" y="1700530"/>
                    <a:pt x="1158240" y="1701800"/>
                    <a:pt x="1144270" y="1701800"/>
                  </a:cubicBezTo>
                  <a:cubicBezTo>
                    <a:pt x="1108710" y="1700530"/>
                    <a:pt x="1010920" y="1701800"/>
                    <a:pt x="975360" y="1700530"/>
                  </a:cubicBezTo>
                  <a:cubicBezTo>
                    <a:pt x="949960" y="1699260"/>
                    <a:pt x="441960" y="1708150"/>
                    <a:pt x="416560" y="1706880"/>
                  </a:cubicBezTo>
                  <a:cubicBezTo>
                    <a:pt x="410210" y="1706880"/>
                    <a:pt x="402590" y="1708150"/>
                    <a:pt x="396240" y="1708150"/>
                  </a:cubicBezTo>
                  <a:cubicBezTo>
                    <a:pt x="381000" y="1708150"/>
                    <a:pt x="367030" y="1709420"/>
                    <a:pt x="351790" y="1709420"/>
                  </a:cubicBezTo>
                  <a:cubicBezTo>
                    <a:pt x="313690" y="1709420"/>
                    <a:pt x="276860" y="1708150"/>
                    <a:pt x="238760" y="1706880"/>
                  </a:cubicBezTo>
                  <a:cubicBezTo>
                    <a:pt x="215900" y="1705610"/>
                    <a:pt x="193040" y="1704340"/>
                    <a:pt x="171450" y="1703070"/>
                  </a:cubicBezTo>
                  <a:cubicBezTo>
                    <a:pt x="130810" y="1701800"/>
                    <a:pt x="90170" y="1700530"/>
                    <a:pt x="48260" y="1700530"/>
                  </a:cubicBezTo>
                  <a:cubicBezTo>
                    <a:pt x="38100" y="1700530"/>
                    <a:pt x="29210" y="1700530"/>
                    <a:pt x="19050" y="1699260"/>
                  </a:cubicBezTo>
                  <a:cubicBezTo>
                    <a:pt x="10160" y="1697990"/>
                    <a:pt x="5080" y="1691640"/>
                    <a:pt x="7620" y="1682750"/>
                  </a:cubicBezTo>
                  <a:cubicBezTo>
                    <a:pt x="16510" y="1651000"/>
                    <a:pt x="12700" y="1619250"/>
                    <a:pt x="11430" y="1586230"/>
                  </a:cubicBezTo>
                  <a:cubicBezTo>
                    <a:pt x="10160" y="1518920"/>
                    <a:pt x="6350" y="1452880"/>
                    <a:pt x="7620" y="1385570"/>
                  </a:cubicBezTo>
                  <a:cubicBezTo>
                    <a:pt x="5080" y="1301750"/>
                    <a:pt x="0" y="264160"/>
                    <a:pt x="7620" y="179070"/>
                  </a:cubicBezTo>
                  <a:cubicBezTo>
                    <a:pt x="8890" y="162560"/>
                    <a:pt x="7620" y="144780"/>
                    <a:pt x="8890" y="128270"/>
                  </a:cubicBezTo>
                  <a:cubicBezTo>
                    <a:pt x="10160" y="101600"/>
                    <a:pt x="12700" y="7239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58420" y="30480"/>
                    <a:pt x="78740" y="29210"/>
                  </a:cubicBezTo>
                  <a:cubicBezTo>
                    <a:pt x="113030" y="25400"/>
                    <a:pt x="147320" y="22860"/>
                    <a:pt x="182880" y="20320"/>
                  </a:cubicBezTo>
                  <a:cubicBezTo>
                    <a:pt x="207010" y="17780"/>
                    <a:pt x="231140" y="16510"/>
                    <a:pt x="254000" y="13970"/>
                  </a:cubicBezTo>
                  <a:cubicBezTo>
                    <a:pt x="276860" y="11430"/>
                    <a:pt x="300990" y="8890"/>
                    <a:pt x="323850" y="8890"/>
                  </a:cubicBezTo>
                  <a:cubicBezTo>
                    <a:pt x="349250" y="7620"/>
                    <a:pt x="374650" y="10160"/>
                    <a:pt x="400050" y="8890"/>
                  </a:cubicBezTo>
                  <a:cubicBezTo>
                    <a:pt x="431800" y="8890"/>
                    <a:pt x="1007110" y="6350"/>
                    <a:pt x="1038860" y="5080"/>
                  </a:cubicBezTo>
                  <a:cubicBezTo>
                    <a:pt x="1069340" y="3810"/>
                    <a:pt x="1099820" y="2540"/>
                    <a:pt x="1131570" y="2540"/>
                  </a:cubicBezTo>
                  <a:cubicBezTo>
                    <a:pt x="1183640" y="1270"/>
                    <a:pt x="1234440" y="0"/>
                    <a:pt x="1286510" y="0"/>
                  </a:cubicBezTo>
                  <a:cubicBezTo>
                    <a:pt x="1308100" y="0"/>
                    <a:pt x="1330960" y="2540"/>
                    <a:pt x="1352550" y="2540"/>
                  </a:cubicBezTo>
                  <a:cubicBezTo>
                    <a:pt x="1412240" y="3810"/>
                    <a:pt x="1473200" y="5080"/>
                    <a:pt x="1532890" y="7620"/>
                  </a:cubicBezTo>
                  <a:cubicBezTo>
                    <a:pt x="1564640" y="8890"/>
                    <a:pt x="1596390" y="12700"/>
                    <a:pt x="1628140" y="16510"/>
                  </a:cubicBezTo>
                  <a:cubicBezTo>
                    <a:pt x="1635760" y="16510"/>
                    <a:pt x="1643380" y="16510"/>
                    <a:pt x="1649730" y="16510"/>
                  </a:cubicBezTo>
                  <a:cubicBezTo>
                    <a:pt x="1661160" y="17780"/>
                    <a:pt x="1670050" y="20320"/>
                    <a:pt x="1680210" y="21590"/>
                  </a:cubicBezTo>
                  <a:close/>
                  <a:moveTo>
                    <a:pt x="1690370" y="1695450"/>
                  </a:moveTo>
                  <a:cubicBezTo>
                    <a:pt x="1691640" y="1678940"/>
                    <a:pt x="1692910" y="1666240"/>
                    <a:pt x="1692910" y="1653540"/>
                  </a:cubicBezTo>
                  <a:cubicBezTo>
                    <a:pt x="1691640" y="1581150"/>
                    <a:pt x="1690370" y="1513840"/>
                    <a:pt x="1690370" y="1441450"/>
                  </a:cubicBezTo>
                  <a:cubicBezTo>
                    <a:pt x="1690370" y="1408430"/>
                    <a:pt x="1692910" y="1375410"/>
                    <a:pt x="1691640" y="1342390"/>
                  </a:cubicBezTo>
                  <a:cubicBezTo>
                    <a:pt x="1691640" y="1311910"/>
                    <a:pt x="1690370" y="1280160"/>
                    <a:pt x="1689100" y="1249680"/>
                  </a:cubicBezTo>
                  <a:cubicBezTo>
                    <a:pt x="1684020" y="1202690"/>
                    <a:pt x="1672590" y="229870"/>
                    <a:pt x="1672590" y="182880"/>
                  </a:cubicBezTo>
                  <a:cubicBezTo>
                    <a:pt x="1670050" y="143510"/>
                    <a:pt x="1667510" y="102870"/>
                    <a:pt x="1664970" y="63500"/>
                  </a:cubicBezTo>
                  <a:cubicBezTo>
                    <a:pt x="1663700" y="44450"/>
                    <a:pt x="1662430" y="43180"/>
                    <a:pt x="1645920" y="41910"/>
                  </a:cubicBezTo>
                  <a:cubicBezTo>
                    <a:pt x="1642110" y="41910"/>
                    <a:pt x="1639570" y="41910"/>
                    <a:pt x="1635760" y="40640"/>
                  </a:cubicBezTo>
                  <a:cubicBezTo>
                    <a:pt x="1604010" y="36830"/>
                    <a:pt x="1570990" y="31750"/>
                    <a:pt x="1539240" y="30480"/>
                  </a:cubicBezTo>
                  <a:cubicBezTo>
                    <a:pt x="1461770" y="26670"/>
                    <a:pt x="1383030" y="25400"/>
                    <a:pt x="1305560" y="22860"/>
                  </a:cubicBezTo>
                  <a:cubicBezTo>
                    <a:pt x="1294130" y="22860"/>
                    <a:pt x="1281430" y="22860"/>
                    <a:pt x="1270000" y="22860"/>
                  </a:cubicBezTo>
                  <a:cubicBezTo>
                    <a:pt x="1250950" y="22860"/>
                    <a:pt x="1231900" y="22860"/>
                    <a:pt x="1214120" y="22860"/>
                  </a:cubicBezTo>
                  <a:cubicBezTo>
                    <a:pt x="1173480" y="22860"/>
                    <a:pt x="1132840" y="22860"/>
                    <a:pt x="1093470" y="24130"/>
                  </a:cubicBezTo>
                  <a:cubicBezTo>
                    <a:pt x="1059180" y="25400"/>
                    <a:pt x="481330" y="29210"/>
                    <a:pt x="447040" y="29210"/>
                  </a:cubicBezTo>
                  <a:cubicBezTo>
                    <a:pt x="391160" y="29210"/>
                    <a:pt x="335280" y="26670"/>
                    <a:pt x="279400" y="33020"/>
                  </a:cubicBezTo>
                  <a:cubicBezTo>
                    <a:pt x="250190" y="36830"/>
                    <a:pt x="222250" y="36830"/>
                    <a:pt x="194310" y="38100"/>
                  </a:cubicBezTo>
                  <a:cubicBezTo>
                    <a:pt x="146050" y="41910"/>
                    <a:pt x="97790" y="45720"/>
                    <a:pt x="49530" y="50800"/>
                  </a:cubicBezTo>
                  <a:cubicBezTo>
                    <a:pt x="36830" y="50800"/>
                    <a:pt x="34290" y="53340"/>
                    <a:pt x="33020" y="68580"/>
                  </a:cubicBezTo>
                  <a:cubicBezTo>
                    <a:pt x="31750" y="91440"/>
                    <a:pt x="31750" y="114300"/>
                    <a:pt x="30480" y="137160"/>
                  </a:cubicBezTo>
                  <a:cubicBezTo>
                    <a:pt x="29210" y="175260"/>
                    <a:pt x="26670" y="212090"/>
                    <a:pt x="25400" y="250190"/>
                  </a:cubicBezTo>
                  <a:cubicBezTo>
                    <a:pt x="20320" y="290830"/>
                    <a:pt x="26670" y="1283970"/>
                    <a:pt x="29210" y="1324610"/>
                  </a:cubicBezTo>
                  <a:cubicBezTo>
                    <a:pt x="29210" y="1367790"/>
                    <a:pt x="29210" y="1412240"/>
                    <a:pt x="30480" y="1455420"/>
                  </a:cubicBezTo>
                  <a:cubicBezTo>
                    <a:pt x="30480" y="1487170"/>
                    <a:pt x="33020" y="1518920"/>
                    <a:pt x="33020" y="1550670"/>
                  </a:cubicBezTo>
                  <a:cubicBezTo>
                    <a:pt x="33020" y="1584960"/>
                    <a:pt x="33020" y="1619250"/>
                    <a:pt x="31750" y="1653540"/>
                  </a:cubicBezTo>
                  <a:cubicBezTo>
                    <a:pt x="31750" y="1657350"/>
                    <a:pt x="31750" y="1659890"/>
                    <a:pt x="31750" y="1663700"/>
                  </a:cubicBezTo>
                  <a:cubicBezTo>
                    <a:pt x="31750" y="1673860"/>
                    <a:pt x="35560" y="1677670"/>
                    <a:pt x="44450" y="1677670"/>
                  </a:cubicBezTo>
                  <a:cubicBezTo>
                    <a:pt x="60960" y="1677670"/>
                    <a:pt x="78740" y="1678940"/>
                    <a:pt x="95250" y="1678940"/>
                  </a:cubicBezTo>
                  <a:cubicBezTo>
                    <a:pt x="119380" y="1678940"/>
                    <a:pt x="144780" y="1676400"/>
                    <a:pt x="168910" y="1678940"/>
                  </a:cubicBezTo>
                  <a:cubicBezTo>
                    <a:pt x="208280" y="1682750"/>
                    <a:pt x="247650" y="1685290"/>
                    <a:pt x="287020" y="1684020"/>
                  </a:cubicBezTo>
                  <a:cubicBezTo>
                    <a:pt x="312420" y="1682750"/>
                    <a:pt x="336550" y="1685290"/>
                    <a:pt x="361950" y="1685290"/>
                  </a:cubicBezTo>
                  <a:cubicBezTo>
                    <a:pt x="398780" y="1685290"/>
                    <a:pt x="435610" y="1684020"/>
                    <a:pt x="472440" y="1685290"/>
                  </a:cubicBezTo>
                  <a:cubicBezTo>
                    <a:pt x="527050" y="1686560"/>
                    <a:pt x="1126490" y="1676400"/>
                    <a:pt x="1182370" y="1678940"/>
                  </a:cubicBezTo>
                  <a:cubicBezTo>
                    <a:pt x="1206500" y="1680210"/>
                    <a:pt x="1230630" y="1681480"/>
                    <a:pt x="1253490" y="1681480"/>
                  </a:cubicBezTo>
                  <a:cubicBezTo>
                    <a:pt x="1295400" y="1684020"/>
                    <a:pt x="1336040" y="1680210"/>
                    <a:pt x="1377950" y="1684020"/>
                  </a:cubicBezTo>
                  <a:cubicBezTo>
                    <a:pt x="1412240" y="1686560"/>
                    <a:pt x="1446530" y="1686560"/>
                    <a:pt x="1480820" y="1689100"/>
                  </a:cubicBezTo>
                  <a:cubicBezTo>
                    <a:pt x="1531620" y="1692910"/>
                    <a:pt x="1582420" y="1695450"/>
                    <a:pt x="1633220" y="1696720"/>
                  </a:cubicBezTo>
                  <a:cubicBezTo>
                    <a:pt x="1652270" y="1696720"/>
                    <a:pt x="1670050" y="1695450"/>
                    <a:pt x="1690370" y="169545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" name="TextBox 33"/>
          <p:cNvSpPr txBox="1"/>
          <p:nvPr/>
        </p:nvSpPr>
        <p:spPr>
          <a:xfrm rot="340441">
            <a:off x="727981" y="9137398"/>
            <a:ext cx="1414463" cy="29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39"/>
              </a:lnSpc>
            </a:pPr>
            <a:r>
              <a:rPr lang="en-US" sz="1699" b="1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Peace Process</a:t>
            </a:r>
          </a:p>
        </p:txBody>
      </p:sp>
      <p:sp>
        <p:nvSpPr>
          <p:cNvPr id="34" name="TextBox 34"/>
          <p:cNvSpPr txBox="1"/>
          <p:nvPr/>
        </p:nvSpPr>
        <p:spPr>
          <a:xfrm rot="-318951">
            <a:off x="2786212" y="8770981"/>
            <a:ext cx="1414463" cy="1123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848" lvl="1" indent="-161924" algn="ctr">
              <a:lnSpc>
                <a:spcPts val="1799"/>
              </a:lnSpc>
              <a:buFont typeface="Arial"/>
              <a:buChar char="•"/>
            </a:pPr>
            <a:r>
              <a:rPr lang="en-US" sz="1499" b="1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Peace making</a:t>
            </a:r>
          </a:p>
          <a:p>
            <a:pPr marL="323848" lvl="1" indent="-161924" algn="ctr">
              <a:lnSpc>
                <a:spcPts val="1799"/>
              </a:lnSpc>
              <a:buFont typeface="Arial"/>
              <a:buChar char="•"/>
            </a:pPr>
            <a:r>
              <a:rPr lang="en-US" sz="1499" b="1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Peace management</a:t>
            </a:r>
          </a:p>
          <a:p>
            <a:pPr marL="323848" lvl="1" indent="-161924" algn="ctr">
              <a:lnSpc>
                <a:spcPts val="1799"/>
              </a:lnSpc>
              <a:buFont typeface="Arial"/>
              <a:buChar char="•"/>
            </a:pPr>
            <a:r>
              <a:rPr lang="en-US" sz="1499" b="1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Sustainable peace</a:t>
            </a:r>
          </a:p>
        </p:txBody>
      </p:sp>
      <p:sp>
        <p:nvSpPr>
          <p:cNvPr id="35" name="AutoShape 35"/>
          <p:cNvSpPr/>
          <p:nvPr/>
        </p:nvSpPr>
        <p:spPr>
          <a:xfrm rot="138720">
            <a:off x="1215542" y="8455214"/>
            <a:ext cx="435576" cy="149851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sp>
        <p:nvSpPr>
          <p:cNvPr id="36" name="AutoShape 36"/>
          <p:cNvSpPr/>
          <p:nvPr/>
        </p:nvSpPr>
        <p:spPr>
          <a:xfrm rot="138720">
            <a:off x="3056346" y="8538864"/>
            <a:ext cx="435576" cy="149851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1752600" y="5004089"/>
            <a:ext cx="1170388" cy="1108677"/>
          </a:xfrm>
          <a:custGeom>
            <a:avLst/>
            <a:gdLst/>
            <a:ahLst/>
            <a:cxnLst/>
            <a:rect l="l" t="t" r="r" b="b"/>
            <a:pathLst>
              <a:path w="1170388" h="1108677">
                <a:moveTo>
                  <a:pt x="0" y="0"/>
                </a:moveTo>
                <a:lnTo>
                  <a:pt x="1170388" y="0"/>
                </a:lnTo>
                <a:lnTo>
                  <a:pt x="1170388" y="1108677"/>
                </a:lnTo>
                <a:lnTo>
                  <a:pt x="0" y="11086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TextBox 38"/>
          <p:cNvSpPr txBox="1"/>
          <p:nvPr/>
        </p:nvSpPr>
        <p:spPr>
          <a:xfrm>
            <a:off x="1979339" y="5366402"/>
            <a:ext cx="640711" cy="419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3000">
                <a:solidFill>
                  <a:srgbClr val="000000"/>
                </a:solidFill>
                <a:latin typeface="Gaegu"/>
                <a:ea typeface="Gaegu"/>
                <a:cs typeface="Gaegu"/>
                <a:sym typeface="Gaegu"/>
              </a:rPr>
              <a:t>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 rot="224441">
            <a:off x="13381771" y="2627329"/>
            <a:ext cx="3737968" cy="3737968"/>
            <a:chOff x="0" y="0"/>
            <a:chExt cx="34823400" cy="34823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823400" cy="34823400"/>
            </a:xfrm>
            <a:custGeom>
              <a:avLst/>
              <a:gdLst/>
              <a:ahLst/>
              <a:cxnLst/>
              <a:rect l="l" t="t" r="r" b="b"/>
              <a:pathLst>
                <a:path w="34823400" h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34823400" cy="34823400"/>
            </a:xfrm>
            <a:custGeom>
              <a:avLst/>
              <a:gdLst/>
              <a:ahLst/>
              <a:cxnLst/>
              <a:rect l="l" t="t" r="r" b="b"/>
              <a:pathLst>
                <a:path w="34823400" h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 rot="-88490">
            <a:off x="10206059" y="544050"/>
            <a:ext cx="3839874" cy="4017624"/>
            <a:chOff x="0" y="0"/>
            <a:chExt cx="34823400" cy="34823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4823400" cy="34823400"/>
            </a:xfrm>
            <a:custGeom>
              <a:avLst/>
              <a:gdLst/>
              <a:ahLst/>
              <a:cxnLst/>
              <a:rect l="l" t="t" r="r" b="b"/>
              <a:pathLst>
                <a:path w="34823400" h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3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34823400" cy="34823400"/>
            </a:xfrm>
            <a:custGeom>
              <a:avLst/>
              <a:gdLst/>
              <a:ahLst/>
              <a:cxnLst/>
              <a:rect l="l" t="t" r="r" b="b"/>
              <a:pathLst>
                <a:path w="34823400" h="34823400">
                  <a:moveTo>
                    <a:pt x="34823400" y="34823400"/>
                  </a:moveTo>
                  <a:lnTo>
                    <a:pt x="0" y="34823400"/>
                  </a:lnTo>
                  <a:lnTo>
                    <a:pt x="0" y="0"/>
                  </a:lnTo>
                  <a:lnTo>
                    <a:pt x="34823400" y="0"/>
                  </a:lnTo>
                  <a:lnTo>
                    <a:pt x="34823400" y="3482340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 rot="323176">
            <a:off x="14194454" y="1448805"/>
            <a:ext cx="2437847" cy="1297138"/>
          </a:xfrm>
          <a:custGeom>
            <a:avLst/>
            <a:gdLst/>
            <a:ahLst/>
            <a:cxnLst/>
            <a:rect l="l" t="t" r="r" b="b"/>
            <a:pathLst>
              <a:path w="2437847" h="1297138">
                <a:moveTo>
                  <a:pt x="0" y="0"/>
                </a:moveTo>
                <a:lnTo>
                  <a:pt x="2437847" y="0"/>
                </a:lnTo>
                <a:lnTo>
                  <a:pt x="2437847" y="1297137"/>
                </a:lnTo>
                <a:lnTo>
                  <a:pt x="0" y="12971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0171916" y="7811685"/>
            <a:ext cx="2271101" cy="2475315"/>
          </a:xfrm>
          <a:custGeom>
            <a:avLst/>
            <a:gdLst/>
            <a:ahLst/>
            <a:cxnLst/>
            <a:rect l="l" t="t" r="r" b="b"/>
            <a:pathLst>
              <a:path w="2271101" h="2475315">
                <a:moveTo>
                  <a:pt x="0" y="0"/>
                </a:moveTo>
                <a:lnTo>
                  <a:pt x="2271101" y="0"/>
                </a:lnTo>
                <a:lnTo>
                  <a:pt x="2271101" y="2475315"/>
                </a:lnTo>
                <a:lnTo>
                  <a:pt x="0" y="24753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8924574" y="3151453"/>
            <a:ext cx="1233016" cy="1548308"/>
          </a:xfrm>
          <a:custGeom>
            <a:avLst/>
            <a:gdLst/>
            <a:ahLst/>
            <a:cxnLst/>
            <a:rect l="l" t="t" r="r" b="b"/>
            <a:pathLst>
              <a:path w="1233016" h="1548308">
                <a:moveTo>
                  <a:pt x="0" y="0"/>
                </a:moveTo>
                <a:lnTo>
                  <a:pt x="1233016" y="0"/>
                </a:lnTo>
                <a:lnTo>
                  <a:pt x="1233016" y="1548308"/>
                </a:lnTo>
                <a:lnTo>
                  <a:pt x="0" y="154830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-693949">
            <a:off x="195459" y="390688"/>
            <a:ext cx="1371371" cy="1328540"/>
          </a:xfrm>
          <a:custGeom>
            <a:avLst/>
            <a:gdLst/>
            <a:ahLst/>
            <a:cxnLst/>
            <a:rect l="l" t="t" r="r" b="b"/>
            <a:pathLst>
              <a:path w="1371371" h="1306252">
                <a:moveTo>
                  <a:pt x="0" y="0"/>
                </a:moveTo>
                <a:lnTo>
                  <a:pt x="1371371" y="0"/>
                </a:lnTo>
                <a:lnTo>
                  <a:pt x="1371371" y="1306252"/>
                </a:lnTo>
                <a:lnTo>
                  <a:pt x="0" y="130625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82137" b="-72790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3440890" y="2857500"/>
            <a:ext cx="3818410" cy="381737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 rot="323176">
            <a:off x="14507707" y="1836618"/>
            <a:ext cx="1820352" cy="425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50"/>
              </a:lnSpc>
            </a:pPr>
            <a:r>
              <a:rPr lang="en-US" sz="4000" b="1" dirty="0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concept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73079" y="723900"/>
            <a:ext cx="8398837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20"/>
              </a:lnSpc>
            </a:pPr>
            <a:r>
              <a:rPr lang="en-US" sz="7000" b="1" dirty="0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Concept of Reimagining-Transactional Justice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73079" y="4505918"/>
            <a:ext cx="7539878" cy="4873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 dirty="0">
                <a:solidFill>
                  <a:srgbClr val="000000"/>
                </a:solidFill>
                <a:latin typeface="Gaegu"/>
                <a:ea typeface="Gaegu"/>
                <a:cs typeface="Gaegu"/>
                <a:sym typeface="Gaegu"/>
              </a:rPr>
              <a:t>We propose a fundamentally different approach through “reimagining" transitional justice - a framework that deliberately shifts the focus from elite-driven, top-down processes to</a:t>
            </a:r>
            <a:r>
              <a:rPr lang="en-US" sz="3500" b="1" dirty="0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 community-centered, grassroots mechanisms</a:t>
            </a:r>
            <a:r>
              <a:rPr lang="en-US" sz="3500" dirty="0">
                <a:solidFill>
                  <a:srgbClr val="000000"/>
                </a:solidFill>
                <a:latin typeface="Gaegu"/>
                <a:ea typeface="Gaegu"/>
                <a:cs typeface="Gaegu"/>
                <a:sym typeface="Gaegu"/>
              </a:rPr>
              <a:t> that operate at the</a:t>
            </a:r>
            <a:r>
              <a:rPr lang="en-US" sz="3500" b="1" dirty="0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 local level.</a:t>
            </a:r>
          </a:p>
          <a:p>
            <a:pPr algn="l">
              <a:lnSpc>
                <a:spcPts val="4800"/>
              </a:lnSpc>
            </a:pPr>
            <a:endParaRPr lang="en-US" sz="3500" b="1" dirty="0">
              <a:solidFill>
                <a:srgbClr val="000000"/>
              </a:solidFill>
              <a:latin typeface="Gaegu Bold"/>
              <a:ea typeface="Gaegu Bold"/>
              <a:cs typeface="Gaegu Bold"/>
              <a:sym typeface="Gaegu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2069" y="2681093"/>
            <a:ext cx="15223861" cy="6891125"/>
            <a:chOff x="0" y="0"/>
            <a:chExt cx="7542421" cy="3414099"/>
          </a:xfrm>
        </p:grpSpPr>
        <p:sp>
          <p:nvSpPr>
            <p:cNvPr id="3" name="Freeform 3"/>
            <p:cNvSpPr/>
            <p:nvPr/>
          </p:nvSpPr>
          <p:spPr>
            <a:xfrm>
              <a:off x="10160" y="16510"/>
              <a:ext cx="7519561" cy="3386159"/>
            </a:xfrm>
            <a:custGeom>
              <a:avLst/>
              <a:gdLst/>
              <a:ahLst/>
              <a:cxnLst/>
              <a:rect l="l" t="t" r="r" b="b"/>
              <a:pathLst>
                <a:path w="7519561" h="3386159">
                  <a:moveTo>
                    <a:pt x="7519561" y="3386159"/>
                  </a:moveTo>
                  <a:lnTo>
                    <a:pt x="0" y="3378539"/>
                  </a:lnTo>
                  <a:lnTo>
                    <a:pt x="0" y="1187635"/>
                  </a:lnTo>
                  <a:lnTo>
                    <a:pt x="17780" y="19050"/>
                  </a:lnTo>
                  <a:lnTo>
                    <a:pt x="3747835" y="0"/>
                  </a:lnTo>
                  <a:lnTo>
                    <a:pt x="7500511" y="50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-3810" y="0"/>
              <a:ext cx="7548770" cy="3412829"/>
            </a:xfrm>
            <a:custGeom>
              <a:avLst/>
              <a:gdLst/>
              <a:ahLst/>
              <a:cxnLst/>
              <a:rect l="l" t="t" r="r" b="b"/>
              <a:pathLst>
                <a:path w="7548770" h="3412829">
                  <a:moveTo>
                    <a:pt x="7514481" y="21590"/>
                  </a:moveTo>
                  <a:cubicBezTo>
                    <a:pt x="7515751" y="34290"/>
                    <a:pt x="7515751" y="44450"/>
                    <a:pt x="7517020" y="54610"/>
                  </a:cubicBezTo>
                  <a:cubicBezTo>
                    <a:pt x="7519561" y="115198"/>
                    <a:pt x="7520831" y="188846"/>
                    <a:pt x="7523370" y="259865"/>
                  </a:cubicBezTo>
                  <a:cubicBezTo>
                    <a:pt x="7523370" y="362447"/>
                    <a:pt x="7536070" y="2385154"/>
                    <a:pt x="7542420" y="2487735"/>
                  </a:cubicBezTo>
                  <a:cubicBezTo>
                    <a:pt x="7548770" y="2642924"/>
                    <a:pt x="7544961" y="2800742"/>
                    <a:pt x="7544961" y="2955930"/>
                  </a:cubicBezTo>
                  <a:cubicBezTo>
                    <a:pt x="7544961" y="3092706"/>
                    <a:pt x="7546231" y="3218961"/>
                    <a:pt x="7547501" y="3351869"/>
                  </a:cubicBezTo>
                  <a:cubicBezTo>
                    <a:pt x="7547501" y="3373459"/>
                    <a:pt x="7547501" y="3387429"/>
                    <a:pt x="7547501" y="3411559"/>
                  </a:cubicBezTo>
                  <a:cubicBezTo>
                    <a:pt x="7524641" y="3411559"/>
                    <a:pt x="7504320" y="3412829"/>
                    <a:pt x="7465077" y="3411559"/>
                  </a:cubicBezTo>
                  <a:cubicBezTo>
                    <a:pt x="7081776" y="3406479"/>
                    <a:pt x="6692579" y="3412829"/>
                    <a:pt x="6309279" y="3407749"/>
                  </a:cubicBezTo>
                  <a:cubicBezTo>
                    <a:pt x="6079298" y="3403939"/>
                    <a:pt x="5855215" y="3406479"/>
                    <a:pt x="5625235" y="3403939"/>
                  </a:cubicBezTo>
                  <a:cubicBezTo>
                    <a:pt x="5519090" y="3402669"/>
                    <a:pt x="5412945" y="3401399"/>
                    <a:pt x="5306800" y="3400129"/>
                  </a:cubicBezTo>
                  <a:cubicBezTo>
                    <a:pt x="5241934" y="3400129"/>
                    <a:pt x="5182965" y="3401399"/>
                    <a:pt x="5118098" y="3401399"/>
                  </a:cubicBezTo>
                  <a:cubicBezTo>
                    <a:pt x="4952984" y="3400129"/>
                    <a:pt x="4498921" y="3401399"/>
                    <a:pt x="4333807" y="3400129"/>
                  </a:cubicBezTo>
                  <a:cubicBezTo>
                    <a:pt x="4215868" y="3398859"/>
                    <a:pt x="1857096" y="3407749"/>
                    <a:pt x="1739157" y="3406479"/>
                  </a:cubicBezTo>
                  <a:cubicBezTo>
                    <a:pt x="1709672" y="3406479"/>
                    <a:pt x="1674291" y="3407749"/>
                    <a:pt x="1644806" y="3407749"/>
                  </a:cubicBezTo>
                  <a:cubicBezTo>
                    <a:pt x="1574043" y="3407749"/>
                    <a:pt x="1509177" y="3409019"/>
                    <a:pt x="1438414" y="3409019"/>
                  </a:cubicBezTo>
                  <a:cubicBezTo>
                    <a:pt x="1261506" y="3409019"/>
                    <a:pt x="1090495" y="3407749"/>
                    <a:pt x="913587" y="3406479"/>
                  </a:cubicBezTo>
                  <a:cubicBezTo>
                    <a:pt x="807442" y="3405209"/>
                    <a:pt x="701297" y="3403939"/>
                    <a:pt x="601049" y="3402669"/>
                  </a:cubicBezTo>
                  <a:cubicBezTo>
                    <a:pt x="412348" y="3401399"/>
                    <a:pt x="223646" y="3400129"/>
                    <a:pt x="48260" y="3400129"/>
                  </a:cubicBezTo>
                  <a:cubicBezTo>
                    <a:pt x="38100" y="3400129"/>
                    <a:pt x="29210" y="3400129"/>
                    <a:pt x="19050" y="3398859"/>
                  </a:cubicBezTo>
                  <a:cubicBezTo>
                    <a:pt x="10160" y="3397589"/>
                    <a:pt x="5080" y="3391239"/>
                    <a:pt x="7620" y="3382349"/>
                  </a:cubicBezTo>
                  <a:cubicBezTo>
                    <a:pt x="16510" y="3350476"/>
                    <a:pt x="12700" y="3284719"/>
                    <a:pt x="11430" y="3216331"/>
                  </a:cubicBezTo>
                  <a:cubicBezTo>
                    <a:pt x="10160" y="3076924"/>
                    <a:pt x="6350" y="2940148"/>
                    <a:pt x="7620" y="2800742"/>
                  </a:cubicBezTo>
                  <a:cubicBezTo>
                    <a:pt x="5080" y="2627142"/>
                    <a:pt x="0" y="478180"/>
                    <a:pt x="7620" y="301949"/>
                  </a:cubicBezTo>
                  <a:cubicBezTo>
                    <a:pt x="8890" y="267756"/>
                    <a:pt x="7620" y="230931"/>
                    <a:pt x="8890" y="196737"/>
                  </a:cubicBezTo>
                  <a:cubicBezTo>
                    <a:pt x="10160" y="141501"/>
                    <a:pt x="12700" y="81004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76223" y="30480"/>
                    <a:pt x="170573" y="29210"/>
                  </a:cubicBezTo>
                  <a:cubicBezTo>
                    <a:pt x="329791" y="25400"/>
                    <a:pt x="489008" y="22860"/>
                    <a:pt x="654122" y="20320"/>
                  </a:cubicBezTo>
                  <a:cubicBezTo>
                    <a:pt x="766164" y="17780"/>
                    <a:pt x="878205" y="16510"/>
                    <a:pt x="984350" y="13970"/>
                  </a:cubicBezTo>
                  <a:cubicBezTo>
                    <a:pt x="1090495" y="11430"/>
                    <a:pt x="1202536" y="8890"/>
                    <a:pt x="1308681" y="8890"/>
                  </a:cubicBezTo>
                  <a:cubicBezTo>
                    <a:pt x="1426620" y="7620"/>
                    <a:pt x="1544558" y="10160"/>
                    <a:pt x="1662497" y="8890"/>
                  </a:cubicBezTo>
                  <a:cubicBezTo>
                    <a:pt x="1809920" y="8890"/>
                    <a:pt x="4481230" y="6350"/>
                    <a:pt x="4628653" y="5080"/>
                  </a:cubicBezTo>
                  <a:cubicBezTo>
                    <a:pt x="4770180" y="3810"/>
                    <a:pt x="4911706" y="2540"/>
                    <a:pt x="5059129" y="2540"/>
                  </a:cubicBezTo>
                  <a:cubicBezTo>
                    <a:pt x="5300903" y="1270"/>
                    <a:pt x="5536781" y="0"/>
                    <a:pt x="5778555" y="0"/>
                  </a:cubicBezTo>
                  <a:cubicBezTo>
                    <a:pt x="5878803" y="0"/>
                    <a:pt x="5984947" y="2540"/>
                    <a:pt x="6085195" y="2540"/>
                  </a:cubicBezTo>
                  <a:cubicBezTo>
                    <a:pt x="6362351" y="3810"/>
                    <a:pt x="6645403" y="5080"/>
                    <a:pt x="6922560" y="7620"/>
                  </a:cubicBezTo>
                  <a:cubicBezTo>
                    <a:pt x="7069983" y="8890"/>
                    <a:pt x="7217406" y="12700"/>
                    <a:pt x="7364829" y="16510"/>
                  </a:cubicBezTo>
                  <a:cubicBezTo>
                    <a:pt x="7400210" y="16510"/>
                    <a:pt x="7435593" y="16510"/>
                    <a:pt x="7465077" y="16510"/>
                  </a:cubicBezTo>
                  <a:cubicBezTo>
                    <a:pt x="7495431" y="17780"/>
                    <a:pt x="7504320" y="20320"/>
                    <a:pt x="7514481" y="21590"/>
                  </a:cubicBezTo>
                  <a:close/>
                  <a:moveTo>
                    <a:pt x="7524641" y="3395049"/>
                  </a:moveTo>
                  <a:cubicBezTo>
                    <a:pt x="7525911" y="3378539"/>
                    <a:pt x="7527181" y="3365839"/>
                    <a:pt x="7527181" y="3353139"/>
                  </a:cubicBezTo>
                  <a:cubicBezTo>
                    <a:pt x="7525911" y="3205810"/>
                    <a:pt x="7524641" y="3066403"/>
                    <a:pt x="7524641" y="2916476"/>
                  </a:cubicBezTo>
                  <a:cubicBezTo>
                    <a:pt x="7524641" y="2848088"/>
                    <a:pt x="7527181" y="2779700"/>
                    <a:pt x="7525911" y="2711312"/>
                  </a:cubicBezTo>
                  <a:cubicBezTo>
                    <a:pt x="7525911" y="2648184"/>
                    <a:pt x="7524641" y="2582426"/>
                    <a:pt x="7523370" y="2519299"/>
                  </a:cubicBezTo>
                  <a:cubicBezTo>
                    <a:pt x="7518291" y="2421978"/>
                    <a:pt x="7506861" y="407162"/>
                    <a:pt x="7506861" y="309840"/>
                  </a:cubicBezTo>
                  <a:cubicBezTo>
                    <a:pt x="7504320" y="228301"/>
                    <a:pt x="7501781" y="144131"/>
                    <a:pt x="7499241" y="63500"/>
                  </a:cubicBezTo>
                  <a:cubicBezTo>
                    <a:pt x="7497970" y="44450"/>
                    <a:pt x="7496701" y="43180"/>
                    <a:pt x="7447387" y="41910"/>
                  </a:cubicBezTo>
                  <a:cubicBezTo>
                    <a:pt x="7429695" y="41910"/>
                    <a:pt x="7417902" y="41910"/>
                    <a:pt x="7400210" y="40640"/>
                  </a:cubicBezTo>
                  <a:cubicBezTo>
                    <a:pt x="7252788" y="36830"/>
                    <a:pt x="7099468" y="31750"/>
                    <a:pt x="6952044" y="30480"/>
                  </a:cubicBezTo>
                  <a:cubicBezTo>
                    <a:pt x="6592331" y="26670"/>
                    <a:pt x="6226722" y="25400"/>
                    <a:pt x="5867009" y="22860"/>
                  </a:cubicBezTo>
                  <a:cubicBezTo>
                    <a:pt x="5813937" y="22860"/>
                    <a:pt x="5754967" y="22860"/>
                    <a:pt x="5701895" y="22860"/>
                  </a:cubicBezTo>
                  <a:cubicBezTo>
                    <a:pt x="5613441" y="22860"/>
                    <a:pt x="5524987" y="22860"/>
                    <a:pt x="5442430" y="22860"/>
                  </a:cubicBezTo>
                  <a:cubicBezTo>
                    <a:pt x="5253728" y="22860"/>
                    <a:pt x="5065026" y="22860"/>
                    <a:pt x="4882222" y="24130"/>
                  </a:cubicBezTo>
                  <a:cubicBezTo>
                    <a:pt x="4723004" y="25400"/>
                    <a:pt x="2039900" y="29210"/>
                    <a:pt x="1880684" y="29210"/>
                  </a:cubicBezTo>
                  <a:cubicBezTo>
                    <a:pt x="1621219" y="29210"/>
                    <a:pt x="1361754" y="26670"/>
                    <a:pt x="1102289" y="33020"/>
                  </a:cubicBezTo>
                  <a:cubicBezTo>
                    <a:pt x="966659" y="36830"/>
                    <a:pt x="836927" y="36830"/>
                    <a:pt x="707194" y="38100"/>
                  </a:cubicBezTo>
                  <a:cubicBezTo>
                    <a:pt x="483111" y="41910"/>
                    <a:pt x="259027" y="45720"/>
                    <a:pt x="49530" y="50800"/>
                  </a:cubicBezTo>
                  <a:cubicBezTo>
                    <a:pt x="36830" y="50800"/>
                    <a:pt x="34290" y="53340"/>
                    <a:pt x="33020" y="73113"/>
                  </a:cubicBezTo>
                  <a:cubicBezTo>
                    <a:pt x="31750" y="120458"/>
                    <a:pt x="31750" y="167804"/>
                    <a:pt x="30480" y="215149"/>
                  </a:cubicBezTo>
                  <a:cubicBezTo>
                    <a:pt x="29210" y="294059"/>
                    <a:pt x="26670" y="370338"/>
                    <a:pt x="25400" y="449247"/>
                  </a:cubicBezTo>
                  <a:cubicBezTo>
                    <a:pt x="20320" y="533417"/>
                    <a:pt x="26670" y="2590317"/>
                    <a:pt x="29210" y="2674487"/>
                  </a:cubicBezTo>
                  <a:cubicBezTo>
                    <a:pt x="29210" y="2763918"/>
                    <a:pt x="29210" y="2855979"/>
                    <a:pt x="30480" y="2945409"/>
                  </a:cubicBezTo>
                  <a:cubicBezTo>
                    <a:pt x="30480" y="3011167"/>
                    <a:pt x="33020" y="3076924"/>
                    <a:pt x="33020" y="3142682"/>
                  </a:cubicBezTo>
                  <a:cubicBezTo>
                    <a:pt x="33020" y="3213700"/>
                    <a:pt x="33020" y="3284719"/>
                    <a:pt x="31750" y="3353139"/>
                  </a:cubicBezTo>
                  <a:cubicBezTo>
                    <a:pt x="31750" y="3356949"/>
                    <a:pt x="31750" y="3359489"/>
                    <a:pt x="31750" y="3363299"/>
                  </a:cubicBezTo>
                  <a:cubicBezTo>
                    <a:pt x="31750" y="3373459"/>
                    <a:pt x="35560" y="3377269"/>
                    <a:pt x="44450" y="3377269"/>
                  </a:cubicBezTo>
                  <a:cubicBezTo>
                    <a:pt x="88016" y="3377269"/>
                    <a:pt x="170573" y="3378539"/>
                    <a:pt x="247234" y="3378539"/>
                  </a:cubicBezTo>
                  <a:cubicBezTo>
                    <a:pt x="359275" y="3378539"/>
                    <a:pt x="477214" y="3375999"/>
                    <a:pt x="589256" y="3378539"/>
                  </a:cubicBezTo>
                  <a:cubicBezTo>
                    <a:pt x="772060" y="3382349"/>
                    <a:pt x="954865" y="3384889"/>
                    <a:pt x="1137670" y="3383619"/>
                  </a:cubicBezTo>
                  <a:cubicBezTo>
                    <a:pt x="1255609" y="3382349"/>
                    <a:pt x="1367650" y="3384889"/>
                    <a:pt x="1485589" y="3384889"/>
                  </a:cubicBezTo>
                  <a:cubicBezTo>
                    <a:pt x="1656600" y="3384889"/>
                    <a:pt x="1827611" y="3383619"/>
                    <a:pt x="1998622" y="3384889"/>
                  </a:cubicBezTo>
                  <a:cubicBezTo>
                    <a:pt x="2252190" y="3386159"/>
                    <a:pt x="5035542" y="3375999"/>
                    <a:pt x="5295007" y="3378539"/>
                  </a:cubicBezTo>
                  <a:cubicBezTo>
                    <a:pt x="5407048" y="3379809"/>
                    <a:pt x="5519090" y="3381079"/>
                    <a:pt x="5625235" y="3381079"/>
                  </a:cubicBezTo>
                  <a:cubicBezTo>
                    <a:pt x="5819834" y="3383619"/>
                    <a:pt x="6008535" y="3379809"/>
                    <a:pt x="6203134" y="3383619"/>
                  </a:cubicBezTo>
                  <a:cubicBezTo>
                    <a:pt x="6362351" y="3386159"/>
                    <a:pt x="6521568" y="3386159"/>
                    <a:pt x="6680785" y="3388699"/>
                  </a:cubicBezTo>
                  <a:cubicBezTo>
                    <a:pt x="6916662" y="3392509"/>
                    <a:pt x="7152540" y="3395049"/>
                    <a:pt x="7388417" y="3396319"/>
                  </a:cubicBezTo>
                  <a:cubicBezTo>
                    <a:pt x="7476871" y="3396319"/>
                    <a:pt x="7504320" y="3395049"/>
                    <a:pt x="7524641" y="3395049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 rot="340441">
            <a:off x="2785919" y="3186785"/>
            <a:ext cx="5713349" cy="4145318"/>
            <a:chOff x="0" y="0"/>
            <a:chExt cx="2363036" cy="1714500"/>
          </a:xfrm>
        </p:grpSpPr>
        <p:sp>
          <p:nvSpPr>
            <p:cNvPr id="6" name="Freeform 6"/>
            <p:cNvSpPr/>
            <p:nvPr/>
          </p:nvSpPr>
          <p:spPr>
            <a:xfrm>
              <a:off x="10160" y="16510"/>
              <a:ext cx="2340176" cy="1686560"/>
            </a:xfrm>
            <a:custGeom>
              <a:avLst/>
              <a:gdLst/>
              <a:ahLst/>
              <a:cxnLst/>
              <a:rect l="l" t="t" r="r" b="b"/>
              <a:pathLst>
                <a:path w="2340176" h="1686560">
                  <a:moveTo>
                    <a:pt x="2340176" y="1686560"/>
                  </a:moveTo>
                  <a:lnTo>
                    <a:pt x="0" y="1678940"/>
                  </a:lnTo>
                  <a:lnTo>
                    <a:pt x="0" y="598170"/>
                  </a:lnTo>
                  <a:lnTo>
                    <a:pt x="17780" y="19050"/>
                  </a:lnTo>
                  <a:lnTo>
                    <a:pt x="1164801" y="0"/>
                  </a:lnTo>
                  <a:lnTo>
                    <a:pt x="2321126" y="50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-3810" y="0"/>
              <a:ext cx="2369386" cy="1713230"/>
            </a:xfrm>
            <a:custGeom>
              <a:avLst/>
              <a:gdLst/>
              <a:ahLst/>
              <a:cxnLst/>
              <a:rect l="l" t="t" r="r" b="b"/>
              <a:pathLst>
                <a:path w="2369386" h="1713230">
                  <a:moveTo>
                    <a:pt x="2335096" y="21590"/>
                  </a:moveTo>
                  <a:cubicBezTo>
                    <a:pt x="2336366" y="34290"/>
                    <a:pt x="2336366" y="44450"/>
                    <a:pt x="2337636" y="54610"/>
                  </a:cubicBezTo>
                  <a:cubicBezTo>
                    <a:pt x="2340176" y="88900"/>
                    <a:pt x="2341446" y="124460"/>
                    <a:pt x="2343986" y="158750"/>
                  </a:cubicBezTo>
                  <a:cubicBezTo>
                    <a:pt x="2343986" y="208280"/>
                    <a:pt x="2356686" y="1184910"/>
                    <a:pt x="2363036" y="1234440"/>
                  </a:cubicBezTo>
                  <a:cubicBezTo>
                    <a:pt x="2369386" y="1309370"/>
                    <a:pt x="2365576" y="1385570"/>
                    <a:pt x="2365576" y="1460500"/>
                  </a:cubicBezTo>
                  <a:cubicBezTo>
                    <a:pt x="2365576" y="1526540"/>
                    <a:pt x="2366846" y="1587500"/>
                    <a:pt x="2368116" y="1652270"/>
                  </a:cubicBezTo>
                  <a:cubicBezTo>
                    <a:pt x="2368116" y="1673860"/>
                    <a:pt x="2368116" y="1687830"/>
                    <a:pt x="2368116" y="1711960"/>
                  </a:cubicBezTo>
                  <a:cubicBezTo>
                    <a:pt x="2345256" y="1711960"/>
                    <a:pt x="2324936" y="1713230"/>
                    <a:pt x="2302492" y="1711960"/>
                  </a:cubicBezTo>
                  <a:cubicBezTo>
                    <a:pt x="2186183" y="1706880"/>
                    <a:pt x="2068085" y="1713230"/>
                    <a:pt x="1951777" y="1708150"/>
                  </a:cubicBezTo>
                  <a:cubicBezTo>
                    <a:pt x="1881991" y="1704340"/>
                    <a:pt x="1813996" y="1706880"/>
                    <a:pt x="1744210" y="1704340"/>
                  </a:cubicBezTo>
                  <a:cubicBezTo>
                    <a:pt x="1712002" y="1703070"/>
                    <a:pt x="1679793" y="1701800"/>
                    <a:pt x="1647585" y="1700530"/>
                  </a:cubicBezTo>
                  <a:cubicBezTo>
                    <a:pt x="1627902" y="1700530"/>
                    <a:pt x="1610008" y="1701800"/>
                    <a:pt x="1590325" y="1701800"/>
                  </a:cubicBezTo>
                  <a:cubicBezTo>
                    <a:pt x="1540223" y="1700530"/>
                    <a:pt x="1402442" y="1701800"/>
                    <a:pt x="1352340" y="1700530"/>
                  </a:cubicBezTo>
                  <a:cubicBezTo>
                    <a:pt x="1316552" y="1699260"/>
                    <a:pt x="600806" y="1708150"/>
                    <a:pt x="565019" y="1706880"/>
                  </a:cubicBezTo>
                  <a:cubicBezTo>
                    <a:pt x="556072" y="1706880"/>
                    <a:pt x="545336" y="1708150"/>
                    <a:pt x="536389" y="1708150"/>
                  </a:cubicBezTo>
                  <a:cubicBezTo>
                    <a:pt x="514917" y="1708150"/>
                    <a:pt x="495234" y="1709420"/>
                    <a:pt x="473761" y="1709420"/>
                  </a:cubicBezTo>
                  <a:cubicBezTo>
                    <a:pt x="420081" y="1709420"/>
                    <a:pt x="368189" y="1708150"/>
                    <a:pt x="314508" y="1706880"/>
                  </a:cubicBezTo>
                  <a:cubicBezTo>
                    <a:pt x="282299" y="1705610"/>
                    <a:pt x="250091" y="1704340"/>
                    <a:pt x="219672" y="1703070"/>
                  </a:cubicBezTo>
                  <a:cubicBezTo>
                    <a:pt x="162412" y="1701800"/>
                    <a:pt x="105152" y="1700530"/>
                    <a:pt x="48260" y="1700530"/>
                  </a:cubicBezTo>
                  <a:cubicBezTo>
                    <a:pt x="38100" y="1700530"/>
                    <a:pt x="29210" y="1700530"/>
                    <a:pt x="19050" y="1699260"/>
                  </a:cubicBezTo>
                  <a:cubicBezTo>
                    <a:pt x="10160" y="1697990"/>
                    <a:pt x="5080" y="1691640"/>
                    <a:pt x="7620" y="1682750"/>
                  </a:cubicBezTo>
                  <a:cubicBezTo>
                    <a:pt x="16510" y="1651000"/>
                    <a:pt x="12700" y="1619250"/>
                    <a:pt x="11430" y="1586230"/>
                  </a:cubicBezTo>
                  <a:cubicBezTo>
                    <a:pt x="10160" y="1518920"/>
                    <a:pt x="6350" y="1452880"/>
                    <a:pt x="7620" y="1385570"/>
                  </a:cubicBezTo>
                  <a:cubicBezTo>
                    <a:pt x="5080" y="1301750"/>
                    <a:pt x="0" y="264160"/>
                    <a:pt x="7620" y="179070"/>
                  </a:cubicBezTo>
                  <a:cubicBezTo>
                    <a:pt x="8890" y="162560"/>
                    <a:pt x="7620" y="144780"/>
                    <a:pt x="8890" y="128270"/>
                  </a:cubicBezTo>
                  <a:cubicBezTo>
                    <a:pt x="10160" y="101600"/>
                    <a:pt x="12700" y="7239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0418" y="30480"/>
                    <a:pt x="89048" y="29210"/>
                  </a:cubicBezTo>
                  <a:cubicBezTo>
                    <a:pt x="137361" y="25400"/>
                    <a:pt x="185674" y="22860"/>
                    <a:pt x="235776" y="20320"/>
                  </a:cubicBezTo>
                  <a:cubicBezTo>
                    <a:pt x="269774" y="17780"/>
                    <a:pt x="303772" y="16510"/>
                    <a:pt x="335980" y="13970"/>
                  </a:cubicBezTo>
                  <a:cubicBezTo>
                    <a:pt x="368189" y="11430"/>
                    <a:pt x="402187" y="8890"/>
                    <a:pt x="434396" y="8890"/>
                  </a:cubicBezTo>
                  <a:cubicBezTo>
                    <a:pt x="470183" y="7620"/>
                    <a:pt x="505970" y="10160"/>
                    <a:pt x="541757" y="8890"/>
                  </a:cubicBezTo>
                  <a:cubicBezTo>
                    <a:pt x="586491" y="8890"/>
                    <a:pt x="1397074" y="6350"/>
                    <a:pt x="1441808" y="5080"/>
                  </a:cubicBezTo>
                  <a:cubicBezTo>
                    <a:pt x="1484753" y="3810"/>
                    <a:pt x="1527697" y="2540"/>
                    <a:pt x="1572431" y="2540"/>
                  </a:cubicBezTo>
                  <a:cubicBezTo>
                    <a:pt x="1645795" y="1270"/>
                    <a:pt x="1717370" y="0"/>
                    <a:pt x="1790734" y="0"/>
                  </a:cubicBezTo>
                  <a:cubicBezTo>
                    <a:pt x="1821153" y="0"/>
                    <a:pt x="1853362" y="2540"/>
                    <a:pt x="1883781" y="2540"/>
                  </a:cubicBezTo>
                  <a:cubicBezTo>
                    <a:pt x="1967881" y="3810"/>
                    <a:pt x="2053770" y="5080"/>
                    <a:pt x="2137871" y="7620"/>
                  </a:cubicBezTo>
                  <a:cubicBezTo>
                    <a:pt x="2182605" y="8890"/>
                    <a:pt x="2227339" y="12700"/>
                    <a:pt x="2272073" y="16510"/>
                  </a:cubicBezTo>
                  <a:cubicBezTo>
                    <a:pt x="2282809" y="16510"/>
                    <a:pt x="2293545" y="16510"/>
                    <a:pt x="2302492" y="16510"/>
                  </a:cubicBezTo>
                  <a:cubicBezTo>
                    <a:pt x="2316046" y="17780"/>
                    <a:pt x="2324936" y="20320"/>
                    <a:pt x="2335096" y="21590"/>
                  </a:cubicBezTo>
                  <a:close/>
                  <a:moveTo>
                    <a:pt x="2345256" y="1695450"/>
                  </a:moveTo>
                  <a:cubicBezTo>
                    <a:pt x="2346526" y="1678940"/>
                    <a:pt x="2347796" y="1666240"/>
                    <a:pt x="2347796" y="1653540"/>
                  </a:cubicBezTo>
                  <a:cubicBezTo>
                    <a:pt x="2346526" y="1581150"/>
                    <a:pt x="2345256" y="1513840"/>
                    <a:pt x="2345256" y="1441450"/>
                  </a:cubicBezTo>
                  <a:cubicBezTo>
                    <a:pt x="2345256" y="1408430"/>
                    <a:pt x="2347796" y="1375410"/>
                    <a:pt x="2346526" y="1342390"/>
                  </a:cubicBezTo>
                  <a:cubicBezTo>
                    <a:pt x="2346526" y="1311910"/>
                    <a:pt x="2345256" y="1280160"/>
                    <a:pt x="2343986" y="1249680"/>
                  </a:cubicBezTo>
                  <a:cubicBezTo>
                    <a:pt x="2338906" y="1202690"/>
                    <a:pt x="2327476" y="229870"/>
                    <a:pt x="2327476" y="182880"/>
                  </a:cubicBezTo>
                  <a:cubicBezTo>
                    <a:pt x="2324936" y="143510"/>
                    <a:pt x="2322396" y="102870"/>
                    <a:pt x="2319856" y="63500"/>
                  </a:cubicBezTo>
                  <a:cubicBezTo>
                    <a:pt x="2318586" y="44450"/>
                    <a:pt x="2317316" y="43180"/>
                    <a:pt x="2297124" y="41910"/>
                  </a:cubicBezTo>
                  <a:cubicBezTo>
                    <a:pt x="2291756" y="41910"/>
                    <a:pt x="2288177" y="41910"/>
                    <a:pt x="2282809" y="40640"/>
                  </a:cubicBezTo>
                  <a:cubicBezTo>
                    <a:pt x="2238075" y="36830"/>
                    <a:pt x="2191552" y="31750"/>
                    <a:pt x="2146817" y="30480"/>
                  </a:cubicBezTo>
                  <a:cubicBezTo>
                    <a:pt x="2037666" y="26670"/>
                    <a:pt x="1926726" y="25400"/>
                    <a:pt x="1817574" y="22860"/>
                  </a:cubicBezTo>
                  <a:cubicBezTo>
                    <a:pt x="1801470" y="22860"/>
                    <a:pt x="1783577" y="22860"/>
                    <a:pt x="1767472" y="22860"/>
                  </a:cubicBezTo>
                  <a:cubicBezTo>
                    <a:pt x="1740632" y="22860"/>
                    <a:pt x="1713791" y="22860"/>
                    <a:pt x="1688740" y="22860"/>
                  </a:cubicBezTo>
                  <a:cubicBezTo>
                    <a:pt x="1631481" y="22860"/>
                    <a:pt x="1574221" y="22860"/>
                    <a:pt x="1518750" y="24130"/>
                  </a:cubicBezTo>
                  <a:cubicBezTo>
                    <a:pt x="1470438" y="25400"/>
                    <a:pt x="656277" y="29210"/>
                    <a:pt x="607964" y="29210"/>
                  </a:cubicBezTo>
                  <a:cubicBezTo>
                    <a:pt x="529232" y="29210"/>
                    <a:pt x="450500" y="26670"/>
                    <a:pt x="371768" y="33020"/>
                  </a:cubicBezTo>
                  <a:cubicBezTo>
                    <a:pt x="330612" y="36830"/>
                    <a:pt x="291246" y="36830"/>
                    <a:pt x="251880" y="38100"/>
                  </a:cubicBezTo>
                  <a:cubicBezTo>
                    <a:pt x="183884" y="41910"/>
                    <a:pt x="115889" y="45720"/>
                    <a:pt x="49530" y="50800"/>
                  </a:cubicBezTo>
                  <a:cubicBezTo>
                    <a:pt x="36830" y="50800"/>
                    <a:pt x="34290" y="53340"/>
                    <a:pt x="33020" y="68580"/>
                  </a:cubicBezTo>
                  <a:cubicBezTo>
                    <a:pt x="31750" y="91440"/>
                    <a:pt x="31750" y="114300"/>
                    <a:pt x="30480" y="137160"/>
                  </a:cubicBezTo>
                  <a:cubicBezTo>
                    <a:pt x="29210" y="175260"/>
                    <a:pt x="26670" y="212090"/>
                    <a:pt x="25400" y="250190"/>
                  </a:cubicBezTo>
                  <a:cubicBezTo>
                    <a:pt x="20320" y="290830"/>
                    <a:pt x="26670" y="1283970"/>
                    <a:pt x="29210" y="1324610"/>
                  </a:cubicBezTo>
                  <a:cubicBezTo>
                    <a:pt x="29210" y="1367790"/>
                    <a:pt x="29210" y="1412240"/>
                    <a:pt x="30480" y="1455420"/>
                  </a:cubicBezTo>
                  <a:cubicBezTo>
                    <a:pt x="30480" y="1487170"/>
                    <a:pt x="33020" y="1518920"/>
                    <a:pt x="33020" y="1550670"/>
                  </a:cubicBezTo>
                  <a:cubicBezTo>
                    <a:pt x="33020" y="1584960"/>
                    <a:pt x="33020" y="1619250"/>
                    <a:pt x="31750" y="1653540"/>
                  </a:cubicBezTo>
                  <a:cubicBezTo>
                    <a:pt x="31750" y="1657350"/>
                    <a:pt x="31750" y="1659890"/>
                    <a:pt x="31750" y="1663700"/>
                  </a:cubicBezTo>
                  <a:cubicBezTo>
                    <a:pt x="31750" y="1673860"/>
                    <a:pt x="35560" y="1677670"/>
                    <a:pt x="44450" y="1677670"/>
                  </a:cubicBezTo>
                  <a:cubicBezTo>
                    <a:pt x="63997" y="1677670"/>
                    <a:pt x="89048" y="1678940"/>
                    <a:pt x="112310" y="1678940"/>
                  </a:cubicBezTo>
                  <a:cubicBezTo>
                    <a:pt x="146308" y="1678940"/>
                    <a:pt x="182095" y="1676400"/>
                    <a:pt x="216093" y="1678940"/>
                  </a:cubicBezTo>
                  <a:cubicBezTo>
                    <a:pt x="271563" y="1682750"/>
                    <a:pt x="327034" y="1685290"/>
                    <a:pt x="382504" y="1684020"/>
                  </a:cubicBezTo>
                  <a:cubicBezTo>
                    <a:pt x="418291" y="1682750"/>
                    <a:pt x="452289" y="1685290"/>
                    <a:pt x="488076" y="1685290"/>
                  </a:cubicBezTo>
                  <a:cubicBezTo>
                    <a:pt x="539968" y="1685290"/>
                    <a:pt x="591860" y="1684020"/>
                    <a:pt x="643751" y="1685290"/>
                  </a:cubicBezTo>
                  <a:cubicBezTo>
                    <a:pt x="720694" y="1686560"/>
                    <a:pt x="1565274" y="1676400"/>
                    <a:pt x="1644006" y="1678940"/>
                  </a:cubicBezTo>
                  <a:cubicBezTo>
                    <a:pt x="1678004" y="1680210"/>
                    <a:pt x="1712002" y="1681480"/>
                    <a:pt x="1744210" y="1681480"/>
                  </a:cubicBezTo>
                  <a:cubicBezTo>
                    <a:pt x="1803259" y="1684020"/>
                    <a:pt x="1860519" y="1680210"/>
                    <a:pt x="1919568" y="1684020"/>
                  </a:cubicBezTo>
                  <a:cubicBezTo>
                    <a:pt x="1967881" y="1686560"/>
                    <a:pt x="2016194" y="1686560"/>
                    <a:pt x="2064507" y="1689100"/>
                  </a:cubicBezTo>
                  <a:cubicBezTo>
                    <a:pt x="2136081" y="1692910"/>
                    <a:pt x="2207656" y="1695450"/>
                    <a:pt x="2279230" y="1696720"/>
                  </a:cubicBezTo>
                  <a:cubicBezTo>
                    <a:pt x="2306071" y="1696720"/>
                    <a:pt x="2324936" y="1695450"/>
                    <a:pt x="2345256" y="169545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 rot="-468039">
            <a:off x="9545665" y="3023350"/>
            <a:ext cx="5218013" cy="4135255"/>
            <a:chOff x="0" y="0"/>
            <a:chExt cx="2320101" cy="1714500"/>
          </a:xfrm>
        </p:grpSpPr>
        <p:sp>
          <p:nvSpPr>
            <p:cNvPr id="9" name="Freeform 9"/>
            <p:cNvSpPr/>
            <p:nvPr/>
          </p:nvSpPr>
          <p:spPr>
            <a:xfrm>
              <a:off x="10160" y="16510"/>
              <a:ext cx="2297242" cy="1686560"/>
            </a:xfrm>
            <a:custGeom>
              <a:avLst/>
              <a:gdLst/>
              <a:ahLst/>
              <a:cxnLst/>
              <a:rect l="l" t="t" r="r" b="b"/>
              <a:pathLst>
                <a:path w="2297242" h="1686560">
                  <a:moveTo>
                    <a:pt x="2297242" y="1686560"/>
                  </a:moveTo>
                  <a:lnTo>
                    <a:pt x="0" y="1678940"/>
                  </a:lnTo>
                  <a:lnTo>
                    <a:pt x="0" y="598170"/>
                  </a:lnTo>
                  <a:lnTo>
                    <a:pt x="17780" y="19050"/>
                  </a:lnTo>
                  <a:lnTo>
                    <a:pt x="1143389" y="0"/>
                  </a:lnTo>
                  <a:lnTo>
                    <a:pt x="2278192" y="50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-3810" y="0"/>
              <a:ext cx="2326452" cy="1713230"/>
            </a:xfrm>
            <a:custGeom>
              <a:avLst/>
              <a:gdLst/>
              <a:ahLst/>
              <a:cxnLst/>
              <a:rect l="l" t="t" r="r" b="b"/>
              <a:pathLst>
                <a:path w="2326452" h="1713230">
                  <a:moveTo>
                    <a:pt x="2292162" y="21590"/>
                  </a:moveTo>
                  <a:cubicBezTo>
                    <a:pt x="2293432" y="34290"/>
                    <a:pt x="2293432" y="44450"/>
                    <a:pt x="2294702" y="54610"/>
                  </a:cubicBezTo>
                  <a:cubicBezTo>
                    <a:pt x="2297242" y="88900"/>
                    <a:pt x="2298512" y="124460"/>
                    <a:pt x="2301052" y="158750"/>
                  </a:cubicBezTo>
                  <a:cubicBezTo>
                    <a:pt x="2301052" y="208280"/>
                    <a:pt x="2313752" y="1184910"/>
                    <a:pt x="2320102" y="1234440"/>
                  </a:cubicBezTo>
                  <a:cubicBezTo>
                    <a:pt x="2326452" y="1309370"/>
                    <a:pt x="2322642" y="1385570"/>
                    <a:pt x="2322642" y="1460500"/>
                  </a:cubicBezTo>
                  <a:cubicBezTo>
                    <a:pt x="2322642" y="1526540"/>
                    <a:pt x="2323912" y="1587500"/>
                    <a:pt x="2325182" y="1652270"/>
                  </a:cubicBezTo>
                  <a:cubicBezTo>
                    <a:pt x="2325182" y="1673860"/>
                    <a:pt x="2325182" y="1687830"/>
                    <a:pt x="2325182" y="1711960"/>
                  </a:cubicBezTo>
                  <a:cubicBezTo>
                    <a:pt x="2302322" y="1711960"/>
                    <a:pt x="2282002" y="1713230"/>
                    <a:pt x="2259697" y="1711960"/>
                  </a:cubicBezTo>
                  <a:cubicBezTo>
                    <a:pt x="2145601" y="1706880"/>
                    <a:pt x="2029750" y="1713230"/>
                    <a:pt x="1915655" y="1708150"/>
                  </a:cubicBezTo>
                  <a:cubicBezTo>
                    <a:pt x="1847198" y="1704340"/>
                    <a:pt x="1780496" y="1706880"/>
                    <a:pt x="1712038" y="1704340"/>
                  </a:cubicBezTo>
                  <a:cubicBezTo>
                    <a:pt x="1680443" y="1703070"/>
                    <a:pt x="1648847" y="1701800"/>
                    <a:pt x="1617251" y="1700530"/>
                  </a:cubicBezTo>
                  <a:cubicBezTo>
                    <a:pt x="1597943" y="1700530"/>
                    <a:pt x="1580390" y="1701800"/>
                    <a:pt x="1561081" y="1701800"/>
                  </a:cubicBezTo>
                  <a:cubicBezTo>
                    <a:pt x="1511933" y="1700530"/>
                    <a:pt x="1376773" y="1701800"/>
                    <a:pt x="1327625" y="1700530"/>
                  </a:cubicBezTo>
                  <a:cubicBezTo>
                    <a:pt x="1292518" y="1699260"/>
                    <a:pt x="590392" y="1708150"/>
                    <a:pt x="555286" y="1706880"/>
                  </a:cubicBezTo>
                  <a:cubicBezTo>
                    <a:pt x="546509" y="1706880"/>
                    <a:pt x="535978" y="1708150"/>
                    <a:pt x="527201" y="1708150"/>
                  </a:cubicBezTo>
                  <a:cubicBezTo>
                    <a:pt x="506137" y="1708150"/>
                    <a:pt x="486829" y="1709420"/>
                    <a:pt x="465765" y="1709420"/>
                  </a:cubicBezTo>
                  <a:cubicBezTo>
                    <a:pt x="413106" y="1709420"/>
                    <a:pt x="362201" y="1708150"/>
                    <a:pt x="309542" y="1706880"/>
                  </a:cubicBezTo>
                  <a:cubicBezTo>
                    <a:pt x="277946" y="1705610"/>
                    <a:pt x="246351" y="1704340"/>
                    <a:pt x="216510" y="1703070"/>
                  </a:cubicBezTo>
                  <a:cubicBezTo>
                    <a:pt x="160340" y="1701800"/>
                    <a:pt x="104170" y="1700530"/>
                    <a:pt x="48260" y="1700530"/>
                  </a:cubicBezTo>
                  <a:cubicBezTo>
                    <a:pt x="38100" y="1700530"/>
                    <a:pt x="29210" y="1700530"/>
                    <a:pt x="19050" y="1699260"/>
                  </a:cubicBezTo>
                  <a:cubicBezTo>
                    <a:pt x="10160" y="1697990"/>
                    <a:pt x="5080" y="1691640"/>
                    <a:pt x="7620" y="1682750"/>
                  </a:cubicBezTo>
                  <a:cubicBezTo>
                    <a:pt x="16510" y="1651000"/>
                    <a:pt x="12700" y="1619250"/>
                    <a:pt x="11430" y="1586230"/>
                  </a:cubicBezTo>
                  <a:cubicBezTo>
                    <a:pt x="10160" y="1518920"/>
                    <a:pt x="6350" y="1452880"/>
                    <a:pt x="7620" y="1385570"/>
                  </a:cubicBezTo>
                  <a:cubicBezTo>
                    <a:pt x="5080" y="1301750"/>
                    <a:pt x="0" y="264160"/>
                    <a:pt x="7620" y="179070"/>
                  </a:cubicBezTo>
                  <a:cubicBezTo>
                    <a:pt x="8890" y="162560"/>
                    <a:pt x="7620" y="144780"/>
                    <a:pt x="8890" y="128270"/>
                  </a:cubicBezTo>
                  <a:cubicBezTo>
                    <a:pt x="10160" y="101600"/>
                    <a:pt x="12700" y="7239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0287" y="30480"/>
                    <a:pt x="88372" y="29210"/>
                  </a:cubicBezTo>
                  <a:cubicBezTo>
                    <a:pt x="135766" y="25400"/>
                    <a:pt x="183159" y="22860"/>
                    <a:pt x="232308" y="20320"/>
                  </a:cubicBezTo>
                  <a:cubicBezTo>
                    <a:pt x="265659" y="17780"/>
                    <a:pt x="299010" y="16510"/>
                    <a:pt x="330606" y="13970"/>
                  </a:cubicBezTo>
                  <a:cubicBezTo>
                    <a:pt x="362201" y="11430"/>
                    <a:pt x="395552" y="8890"/>
                    <a:pt x="427148" y="8890"/>
                  </a:cubicBezTo>
                  <a:cubicBezTo>
                    <a:pt x="462254" y="7620"/>
                    <a:pt x="497361" y="10160"/>
                    <a:pt x="532467" y="8890"/>
                  </a:cubicBezTo>
                  <a:cubicBezTo>
                    <a:pt x="576350" y="8890"/>
                    <a:pt x="1371507" y="6350"/>
                    <a:pt x="1415390" y="5080"/>
                  </a:cubicBezTo>
                  <a:cubicBezTo>
                    <a:pt x="1457518" y="3810"/>
                    <a:pt x="1499645" y="2540"/>
                    <a:pt x="1543528" y="2540"/>
                  </a:cubicBezTo>
                  <a:cubicBezTo>
                    <a:pt x="1615496" y="1270"/>
                    <a:pt x="1685709" y="0"/>
                    <a:pt x="1757677" y="0"/>
                  </a:cubicBezTo>
                  <a:cubicBezTo>
                    <a:pt x="1787517" y="0"/>
                    <a:pt x="1819113" y="2540"/>
                    <a:pt x="1848953" y="2540"/>
                  </a:cubicBezTo>
                  <a:cubicBezTo>
                    <a:pt x="1931453" y="3810"/>
                    <a:pt x="2015708" y="5080"/>
                    <a:pt x="2098208" y="7620"/>
                  </a:cubicBezTo>
                  <a:cubicBezTo>
                    <a:pt x="2142091" y="8890"/>
                    <a:pt x="2185974" y="12700"/>
                    <a:pt x="2229856" y="16510"/>
                  </a:cubicBezTo>
                  <a:cubicBezTo>
                    <a:pt x="2240388" y="16510"/>
                    <a:pt x="2250920" y="16510"/>
                    <a:pt x="2259697" y="16510"/>
                  </a:cubicBezTo>
                  <a:cubicBezTo>
                    <a:pt x="2273112" y="17780"/>
                    <a:pt x="2282002" y="20320"/>
                    <a:pt x="2292162" y="21590"/>
                  </a:cubicBezTo>
                  <a:close/>
                  <a:moveTo>
                    <a:pt x="2302322" y="1695450"/>
                  </a:moveTo>
                  <a:cubicBezTo>
                    <a:pt x="2303592" y="1678940"/>
                    <a:pt x="2304862" y="1666240"/>
                    <a:pt x="2304862" y="1653540"/>
                  </a:cubicBezTo>
                  <a:cubicBezTo>
                    <a:pt x="2303592" y="1581150"/>
                    <a:pt x="2302322" y="1513840"/>
                    <a:pt x="2302322" y="1441450"/>
                  </a:cubicBezTo>
                  <a:cubicBezTo>
                    <a:pt x="2302322" y="1408430"/>
                    <a:pt x="2304862" y="1375410"/>
                    <a:pt x="2303592" y="1342390"/>
                  </a:cubicBezTo>
                  <a:cubicBezTo>
                    <a:pt x="2303592" y="1311910"/>
                    <a:pt x="2302322" y="1280160"/>
                    <a:pt x="2301052" y="1249680"/>
                  </a:cubicBezTo>
                  <a:cubicBezTo>
                    <a:pt x="2295972" y="1202690"/>
                    <a:pt x="2284542" y="229870"/>
                    <a:pt x="2284542" y="182880"/>
                  </a:cubicBezTo>
                  <a:cubicBezTo>
                    <a:pt x="2282002" y="143510"/>
                    <a:pt x="2279462" y="102870"/>
                    <a:pt x="2276922" y="63500"/>
                  </a:cubicBezTo>
                  <a:cubicBezTo>
                    <a:pt x="2275652" y="44450"/>
                    <a:pt x="2274382" y="43180"/>
                    <a:pt x="2254431" y="41910"/>
                  </a:cubicBezTo>
                  <a:cubicBezTo>
                    <a:pt x="2249165" y="41910"/>
                    <a:pt x="2245654" y="41910"/>
                    <a:pt x="2240388" y="40640"/>
                  </a:cubicBezTo>
                  <a:cubicBezTo>
                    <a:pt x="2196505" y="36830"/>
                    <a:pt x="2150867" y="31750"/>
                    <a:pt x="2106984" y="30480"/>
                  </a:cubicBezTo>
                  <a:cubicBezTo>
                    <a:pt x="1999910" y="26670"/>
                    <a:pt x="1891081" y="25400"/>
                    <a:pt x="1784006" y="22860"/>
                  </a:cubicBezTo>
                  <a:cubicBezTo>
                    <a:pt x="1768209" y="22860"/>
                    <a:pt x="1750656" y="22860"/>
                    <a:pt x="1734858" y="22860"/>
                  </a:cubicBezTo>
                  <a:cubicBezTo>
                    <a:pt x="1708528" y="22860"/>
                    <a:pt x="1682198" y="22860"/>
                    <a:pt x="1657624" y="22860"/>
                  </a:cubicBezTo>
                  <a:cubicBezTo>
                    <a:pt x="1601454" y="22860"/>
                    <a:pt x="1545284" y="22860"/>
                    <a:pt x="1490869" y="24130"/>
                  </a:cubicBezTo>
                  <a:cubicBezTo>
                    <a:pt x="1443475" y="25400"/>
                    <a:pt x="644807" y="29210"/>
                    <a:pt x="597414" y="29210"/>
                  </a:cubicBezTo>
                  <a:cubicBezTo>
                    <a:pt x="520180" y="29210"/>
                    <a:pt x="442946" y="26670"/>
                    <a:pt x="365712" y="33020"/>
                  </a:cubicBezTo>
                  <a:cubicBezTo>
                    <a:pt x="325340" y="36830"/>
                    <a:pt x="286723" y="36830"/>
                    <a:pt x="248106" y="38100"/>
                  </a:cubicBezTo>
                  <a:cubicBezTo>
                    <a:pt x="181404" y="41910"/>
                    <a:pt x="114702" y="45720"/>
                    <a:pt x="49530" y="50800"/>
                  </a:cubicBezTo>
                  <a:cubicBezTo>
                    <a:pt x="36830" y="50800"/>
                    <a:pt x="34290" y="53340"/>
                    <a:pt x="33020" y="68580"/>
                  </a:cubicBezTo>
                  <a:cubicBezTo>
                    <a:pt x="31750" y="91440"/>
                    <a:pt x="31750" y="114300"/>
                    <a:pt x="30480" y="137160"/>
                  </a:cubicBezTo>
                  <a:cubicBezTo>
                    <a:pt x="29210" y="175260"/>
                    <a:pt x="26670" y="212090"/>
                    <a:pt x="25400" y="250190"/>
                  </a:cubicBezTo>
                  <a:cubicBezTo>
                    <a:pt x="20320" y="290830"/>
                    <a:pt x="26670" y="1283970"/>
                    <a:pt x="29210" y="1324610"/>
                  </a:cubicBezTo>
                  <a:cubicBezTo>
                    <a:pt x="29210" y="1367790"/>
                    <a:pt x="29210" y="1412240"/>
                    <a:pt x="30480" y="1455420"/>
                  </a:cubicBezTo>
                  <a:cubicBezTo>
                    <a:pt x="30480" y="1487170"/>
                    <a:pt x="33020" y="1518920"/>
                    <a:pt x="33020" y="1550670"/>
                  </a:cubicBezTo>
                  <a:cubicBezTo>
                    <a:pt x="33020" y="1584960"/>
                    <a:pt x="33020" y="1619250"/>
                    <a:pt x="31750" y="1653540"/>
                  </a:cubicBezTo>
                  <a:cubicBezTo>
                    <a:pt x="31750" y="1657350"/>
                    <a:pt x="31750" y="1659890"/>
                    <a:pt x="31750" y="1663700"/>
                  </a:cubicBezTo>
                  <a:cubicBezTo>
                    <a:pt x="31750" y="1673860"/>
                    <a:pt x="35560" y="1677670"/>
                    <a:pt x="44450" y="1677670"/>
                  </a:cubicBezTo>
                  <a:cubicBezTo>
                    <a:pt x="63798" y="1677670"/>
                    <a:pt x="88372" y="1678940"/>
                    <a:pt x="111191" y="1678940"/>
                  </a:cubicBezTo>
                  <a:cubicBezTo>
                    <a:pt x="144542" y="1678940"/>
                    <a:pt x="179649" y="1676400"/>
                    <a:pt x="213000" y="1678940"/>
                  </a:cubicBezTo>
                  <a:cubicBezTo>
                    <a:pt x="267414" y="1682750"/>
                    <a:pt x="321829" y="1685290"/>
                    <a:pt x="376244" y="1684020"/>
                  </a:cubicBezTo>
                  <a:cubicBezTo>
                    <a:pt x="411350" y="1682750"/>
                    <a:pt x="444701" y="1685290"/>
                    <a:pt x="479808" y="1685290"/>
                  </a:cubicBezTo>
                  <a:cubicBezTo>
                    <a:pt x="530712" y="1685290"/>
                    <a:pt x="581616" y="1684020"/>
                    <a:pt x="632520" y="1685290"/>
                  </a:cubicBezTo>
                  <a:cubicBezTo>
                    <a:pt x="707998" y="1686560"/>
                    <a:pt x="1536507" y="1676400"/>
                    <a:pt x="1613741" y="1678940"/>
                  </a:cubicBezTo>
                  <a:cubicBezTo>
                    <a:pt x="1647092" y="1680210"/>
                    <a:pt x="1680443" y="1681480"/>
                    <a:pt x="1712038" y="1681480"/>
                  </a:cubicBezTo>
                  <a:cubicBezTo>
                    <a:pt x="1769964" y="1684020"/>
                    <a:pt x="1826134" y="1680210"/>
                    <a:pt x="1884059" y="1684020"/>
                  </a:cubicBezTo>
                  <a:cubicBezTo>
                    <a:pt x="1931453" y="1686560"/>
                    <a:pt x="1978846" y="1686560"/>
                    <a:pt x="2026240" y="1689100"/>
                  </a:cubicBezTo>
                  <a:cubicBezTo>
                    <a:pt x="2096452" y="1692910"/>
                    <a:pt x="2166665" y="1695450"/>
                    <a:pt x="2236878" y="1696720"/>
                  </a:cubicBezTo>
                  <a:cubicBezTo>
                    <a:pt x="2263207" y="1696720"/>
                    <a:pt x="2282002" y="1695450"/>
                    <a:pt x="2302322" y="169545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AutoShape 11"/>
          <p:cNvSpPr/>
          <p:nvPr/>
        </p:nvSpPr>
        <p:spPr>
          <a:xfrm rot="138720">
            <a:off x="5462833" y="3033718"/>
            <a:ext cx="1032655" cy="193456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-669760">
            <a:off x="10080967" y="3087802"/>
            <a:ext cx="1019184" cy="286481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 rot="340441">
            <a:off x="3411134" y="3364757"/>
            <a:ext cx="3880671" cy="3571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14"/>
              </a:lnSpc>
            </a:pPr>
            <a:r>
              <a:rPr lang="en-US" sz="3845" b="1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Stakeholders, including human rights activists, Victim advocates, members of justice sector </a:t>
            </a:r>
          </a:p>
        </p:txBody>
      </p:sp>
      <p:sp>
        <p:nvSpPr>
          <p:cNvPr id="14" name="TextBox 14"/>
          <p:cNvSpPr txBox="1"/>
          <p:nvPr/>
        </p:nvSpPr>
        <p:spPr>
          <a:xfrm rot="-468039">
            <a:off x="10520834" y="3219891"/>
            <a:ext cx="2742800" cy="375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11"/>
              </a:lnSpc>
            </a:pPr>
            <a:r>
              <a:rPr lang="en-US" sz="4009" b="1" dirty="0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Internal TJ experts and victims from Sri Lanka, Myanmar and Iraq</a:t>
            </a:r>
          </a:p>
        </p:txBody>
      </p:sp>
      <p:sp>
        <p:nvSpPr>
          <p:cNvPr id="15" name="Freeform 15"/>
          <p:cNvSpPr/>
          <p:nvPr/>
        </p:nvSpPr>
        <p:spPr>
          <a:xfrm>
            <a:off x="381000" y="229759"/>
            <a:ext cx="3185898" cy="2497781"/>
          </a:xfrm>
          <a:custGeom>
            <a:avLst/>
            <a:gdLst/>
            <a:ahLst/>
            <a:cxnLst/>
            <a:rect l="l" t="t" r="r" b="b"/>
            <a:pathLst>
              <a:path w="3185898" h="2804918">
                <a:moveTo>
                  <a:pt x="0" y="0"/>
                </a:moveTo>
                <a:lnTo>
                  <a:pt x="3185899" y="0"/>
                </a:lnTo>
                <a:lnTo>
                  <a:pt x="3185899" y="2804918"/>
                </a:lnTo>
                <a:lnTo>
                  <a:pt x="0" y="28049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 rot="723366">
            <a:off x="15819557" y="7172295"/>
            <a:ext cx="1439743" cy="1593812"/>
          </a:xfrm>
          <a:custGeom>
            <a:avLst/>
            <a:gdLst/>
            <a:ahLst/>
            <a:cxnLst/>
            <a:rect l="l" t="t" r="r" b="b"/>
            <a:pathLst>
              <a:path w="1439743" h="1593812">
                <a:moveTo>
                  <a:pt x="0" y="0"/>
                </a:moveTo>
                <a:lnTo>
                  <a:pt x="1439743" y="0"/>
                </a:lnTo>
                <a:lnTo>
                  <a:pt x="1439743" y="1593812"/>
                </a:lnTo>
                <a:lnTo>
                  <a:pt x="0" y="15938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1748572" y="862428"/>
            <a:ext cx="14790857" cy="1068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0"/>
              </a:lnSpc>
            </a:pPr>
            <a:r>
              <a:rPr lang="en-US" sz="7300" b="1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Key Beneficiaries:</a:t>
            </a:r>
          </a:p>
        </p:txBody>
      </p:sp>
      <p:sp>
        <p:nvSpPr>
          <p:cNvPr id="18" name="Freeform 18"/>
          <p:cNvSpPr/>
          <p:nvPr/>
        </p:nvSpPr>
        <p:spPr>
          <a:xfrm rot="1072799">
            <a:off x="16868794" y="341123"/>
            <a:ext cx="1658665" cy="1392588"/>
          </a:xfrm>
          <a:custGeom>
            <a:avLst/>
            <a:gdLst/>
            <a:ahLst/>
            <a:cxnLst/>
            <a:rect l="l" t="t" r="r" b="b"/>
            <a:pathLst>
              <a:path w="1658665" h="1392588">
                <a:moveTo>
                  <a:pt x="0" y="0"/>
                </a:moveTo>
                <a:lnTo>
                  <a:pt x="1658665" y="0"/>
                </a:lnTo>
                <a:lnTo>
                  <a:pt x="1658665" y="1392588"/>
                </a:lnTo>
                <a:lnTo>
                  <a:pt x="0" y="13925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 rot="-513372">
            <a:off x="-28991" y="8679068"/>
            <a:ext cx="1315425" cy="1518528"/>
          </a:xfrm>
          <a:custGeom>
            <a:avLst/>
            <a:gdLst/>
            <a:ahLst/>
            <a:cxnLst/>
            <a:rect l="l" t="t" r="r" b="b"/>
            <a:pathLst>
              <a:path w="1315425" h="1518528">
                <a:moveTo>
                  <a:pt x="0" y="0"/>
                </a:moveTo>
                <a:lnTo>
                  <a:pt x="1315425" y="0"/>
                </a:lnTo>
                <a:lnTo>
                  <a:pt x="1315425" y="1518528"/>
                </a:lnTo>
                <a:lnTo>
                  <a:pt x="0" y="15185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 rot="-5400000">
            <a:off x="-492486" y="5033099"/>
            <a:ext cx="2497780" cy="1006739"/>
          </a:xfrm>
          <a:custGeom>
            <a:avLst/>
            <a:gdLst/>
            <a:ahLst/>
            <a:cxnLst/>
            <a:rect l="l" t="t" r="r" b="b"/>
            <a:pathLst>
              <a:path w="2497780" h="1006739">
                <a:moveTo>
                  <a:pt x="0" y="0"/>
                </a:moveTo>
                <a:lnTo>
                  <a:pt x="2497780" y="0"/>
                </a:lnTo>
                <a:lnTo>
                  <a:pt x="2497780" y="1006739"/>
                </a:lnTo>
                <a:lnTo>
                  <a:pt x="0" y="10067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b="-12419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 rot="-5400000" flipV="1">
            <a:off x="16253252" y="5033099"/>
            <a:ext cx="2497780" cy="1006739"/>
          </a:xfrm>
          <a:custGeom>
            <a:avLst/>
            <a:gdLst/>
            <a:ahLst/>
            <a:cxnLst/>
            <a:rect l="l" t="t" r="r" b="b"/>
            <a:pathLst>
              <a:path w="2497780" h="1006739">
                <a:moveTo>
                  <a:pt x="0" y="1006739"/>
                </a:moveTo>
                <a:lnTo>
                  <a:pt x="2497780" y="1006739"/>
                </a:lnTo>
                <a:lnTo>
                  <a:pt x="2497780" y="0"/>
                </a:lnTo>
                <a:lnTo>
                  <a:pt x="0" y="0"/>
                </a:lnTo>
                <a:lnTo>
                  <a:pt x="0" y="1006739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b="-124197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67688" y="168055"/>
            <a:ext cx="12904098" cy="2447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50"/>
              </a:lnSpc>
            </a:pPr>
            <a:r>
              <a:rPr lang="en-US" sz="6500" b="1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What has already been tried? &amp; Where does your idea fit into the landscape?</a:t>
            </a:r>
          </a:p>
        </p:txBody>
      </p:sp>
      <p:sp>
        <p:nvSpPr>
          <p:cNvPr id="3" name="Freeform 3"/>
          <p:cNvSpPr/>
          <p:nvPr/>
        </p:nvSpPr>
        <p:spPr>
          <a:xfrm rot="412274">
            <a:off x="16612187" y="8003847"/>
            <a:ext cx="1294227" cy="1181276"/>
          </a:xfrm>
          <a:custGeom>
            <a:avLst/>
            <a:gdLst/>
            <a:ahLst/>
            <a:cxnLst/>
            <a:rect l="l" t="t" r="r" b="b"/>
            <a:pathLst>
              <a:path w="1294227" h="1181276">
                <a:moveTo>
                  <a:pt x="0" y="0"/>
                </a:moveTo>
                <a:lnTo>
                  <a:pt x="1294226" y="0"/>
                </a:lnTo>
                <a:lnTo>
                  <a:pt x="1294226" y="1181275"/>
                </a:lnTo>
                <a:lnTo>
                  <a:pt x="0" y="11812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532069" y="2681093"/>
            <a:ext cx="15223861" cy="6891125"/>
            <a:chOff x="0" y="0"/>
            <a:chExt cx="7542421" cy="3414099"/>
          </a:xfrm>
        </p:grpSpPr>
        <p:sp>
          <p:nvSpPr>
            <p:cNvPr id="5" name="Freeform 5"/>
            <p:cNvSpPr/>
            <p:nvPr/>
          </p:nvSpPr>
          <p:spPr>
            <a:xfrm>
              <a:off x="10160" y="16510"/>
              <a:ext cx="7519561" cy="3386159"/>
            </a:xfrm>
            <a:custGeom>
              <a:avLst/>
              <a:gdLst/>
              <a:ahLst/>
              <a:cxnLst/>
              <a:rect l="l" t="t" r="r" b="b"/>
              <a:pathLst>
                <a:path w="7519561" h="3386159">
                  <a:moveTo>
                    <a:pt x="7519561" y="3386159"/>
                  </a:moveTo>
                  <a:lnTo>
                    <a:pt x="0" y="3378539"/>
                  </a:lnTo>
                  <a:lnTo>
                    <a:pt x="0" y="1187635"/>
                  </a:lnTo>
                  <a:lnTo>
                    <a:pt x="17780" y="19050"/>
                  </a:lnTo>
                  <a:lnTo>
                    <a:pt x="3747835" y="0"/>
                  </a:lnTo>
                  <a:lnTo>
                    <a:pt x="7500511" y="50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-3810" y="0"/>
              <a:ext cx="7548770" cy="3412829"/>
            </a:xfrm>
            <a:custGeom>
              <a:avLst/>
              <a:gdLst/>
              <a:ahLst/>
              <a:cxnLst/>
              <a:rect l="l" t="t" r="r" b="b"/>
              <a:pathLst>
                <a:path w="7548770" h="3412829">
                  <a:moveTo>
                    <a:pt x="7514481" y="21590"/>
                  </a:moveTo>
                  <a:cubicBezTo>
                    <a:pt x="7515751" y="34290"/>
                    <a:pt x="7515751" y="44450"/>
                    <a:pt x="7517020" y="54610"/>
                  </a:cubicBezTo>
                  <a:cubicBezTo>
                    <a:pt x="7519561" y="115198"/>
                    <a:pt x="7520831" y="188846"/>
                    <a:pt x="7523370" y="259865"/>
                  </a:cubicBezTo>
                  <a:cubicBezTo>
                    <a:pt x="7523370" y="362447"/>
                    <a:pt x="7536070" y="2385154"/>
                    <a:pt x="7542420" y="2487735"/>
                  </a:cubicBezTo>
                  <a:cubicBezTo>
                    <a:pt x="7548770" y="2642924"/>
                    <a:pt x="7544961" y="2800742"/>
                    <a:pt x="7544961" y="2955930"/>
                  </a:cubicBezTo>
                  <a:cubicBezTo>
                    <a:pt x="7544961" y="3092706"/>
                    <a:pt x="7546231" y="3218961"/>
                    <a:pt x="7547501" y="3351869"/>
                  </a:cubicBezTo>
                  <a:cubicBezTo>
                    <a:pt x="7547501" y="3373459"/>
                    <a:pt x="7547501" y="3387429"/>
                    <a:pt x="7547501" y="3411559"/>
                  </a:cubicBezTo>
                  <a:cubicBezTo>
                    <a:pt x="7524641" y="3411559"/>
                    <a:pt x="7504320" y="3412829"/>
                    <a:pt x="7465077" y="3411559"/>
                  </a:cubicBezTo>
                  <a:cubicBezTo>
                    <a:pt x="7081776" y="3406479"/>
                    <a:pt x="6692579" y="3412829"/>
                    <a:pt x="6309279" y="3407749"/>
                  </a:cubicBezTo>
                  <a:cubicBezTo>
                    <a:pt x="6079298" y="3403939"/>
                    <a:pt x="5855215" y="3406479"/>
                    <a:pt x="5625235" y="3403939"/>
                  </a:cubicBezTo>
                  <a:cubicBezTo>
                    <a:pt x="5519090" y="3402669"/>
                    <a:pt x="5412945" y="3401399"/>
                    <a:pt x="5306800" y="3400129"/>
                  </a:cubicBezTo>
                  <a:cubicBezTo>
                    <a:pt x="5241934" y="3400129"/>
                    <a:pt x="5182965" y="3401399"/>
                    <a:pt x="5118098" y="3401399"/>
                  </a:cubicBezTo>
                  <a:cubicBezTo>
                    <a:pt x="4952984" y="3400129"/>
                    <a:pt x="4498921" y="3401399"/>
                    <a:pt x="4333807" y="3400129"/>
                  </a:cubicBezTo>
                  <a:cubicBezTo>
                    <a:pt x="4215868" y="3398859"/>
                    <a:pt x="1857096" y="3407749"/>
                    <a:pt x="1739157" y="3406479"/>
                  </a:cubicBezTo>
                  <a:cubicBezTo>
                    <a:pt x="1709672" y="3406479"/>
                    <a:pt x="1674291" y="3407749"/>
                    <a:pt x="1644806" y="3407749"/>
                  </a:cubicBezTo>
                  <a:cubicBezTo>
                    <a:pt x="1574043" y="3407749"/>
                    <a:pt x="1509177" y="3409019"/>
                    <a:pt x="1438414" y="3409019"/>
                  </a:cubicBezTo>
                  <a:cubicBezTo>
                    <a:pt x="1261506" y="3409019"/>
                    <a:pt x="1090495" y="3407749"/>
                    <a:pt x="913587" y="3406479"/>
                  </a:cubicBezTo>
                  <a:cubicBezTo>
                    <a:pt x="807442" y="3405209"/>
                    <a:pt x="701297" y="3403939"/>
                    <a:pt x="601049" y="3402669"/>
                  </a:cubicBezTo>
                  <a:cubicBezTo>
                    <a:pt x="412348" y="3401399"/>
                    <a:pt x="223646" y="3400129"/>
                    <a:pt x="48260" y="3400129"/>
                  </a:cubicBezTo>
                  <a:cubicBezTo>
                    <a:pt x="38100" y="3400129"/>
                    <a:pt x="29210" y="3400129"/>
                    <a:pt x="19050" y="3398859"/>
                  </a:cubicBezTo>
                  <a:cubicBezTo>
                    <a:pt x="10160" y="3397589"/>
                    <a:pt x="5080" y="3391239"/>
                    <a:pt x="7620" y="3382349"/>
                  </a:cubicBezTo>
                  <a:cubicBezTo>
                    <a:pt x="16510" y="3350476"/>
                    <a:pt x="12700" y="3284719"/>
                    <a:pt x="11430" y="3216331"/>
                  </a:cubicBezTo>
                  <a:cubicBezTo>
                    <a:pt x="10160" y="3076924"/>
                    <a:pt x="6350" y="2940148"/>
                    <a:pt x="7620" y="2800742"/>
                  </a:cubicBezTo>
                  <a:cubicBezTo>
                    <a:pt x="5080" y="2627142"/>
                    <a:pt x="0" y="478180"/>
                    <a:pt x="7620" y="301949"/>
                  </a:cubicBezTo>
                  <a:cubicBezTo>
                    <a:pt x="8890" y="267756"/>
                    <a:pt x="7620" y="230931"/>
                    <a:pt x="8890" y="196737"/>
                  </a:cubicBezTo>
                  <a:cubicBezTo>
                    <a:pt x="10160" y="141501"/>
                    <a:pt x="12700" y="81004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76223" y="30480"/>
                    <a:pt x="170573" y="29210"/>
                  </a:cubicBezTo>
                  <a:cubicBezTo>
                    <a:pt x="329791" y="25400"/>
                    <a:pt x="489008" y="22860"/>
                    <a:pt x="654122" y="20320"/>
                  </a:cubicBezTo>
                  <a:cubicBezTo>
                    <a:pt x="766164" y="17780"/>
                    <a:pt x="878205" y="16510"/>
                    <a:pt x="984350" y="13970"/>
                  </a:cubicBezTo>
                  <a:cubicBezTo>
                    <a:pt x="1090495" y="11430"/>
                    <a:pt x="1202536" y="8890"/>
                    <a:pt x="1308681" y="8890"/>
                  </a:cubicBezTo>
                  <a:cubicBezTo>
                    <a:pt x="1426620" y="7620"/>
                    <a:pt x="1544558" y="10160"/>
                    <a:pt x="1662497" y="8890"/>
                  </a:cubicBezTo>
                  <a:cubicBezTo>
                    <a:pt x="1809920" y="8890"/>
                    <a:pt x="4481230" y="6350"/>
                    <a:pt x="4628653" y="5080"/>
                  </a:cubicBezTo>
                  <a:cubicBezTo>
                    <a:pt x="4770180" y="3810"/>
                    <a:pt x="4911706" y="2540"/>
                    <a:pt x="5059129" y="2540"/>
                  </a:cubicBezTo>
                  <a:cubicBezTo>
                    <a:pt x="5300903" y="1270"/>
                    <a:pt x="5536781" y="0"/>
                    <a:pt x="5778555" y="0"/>
                  </a:cubicBezTo>
                  <a:cubicBezTo>
                    <a:pt x="5878803" y="0"/>
                    <a:pt x="5984947" y="2540"/>
                    <a:pt x="6085195" y="2540"/>
                  </a:cubicBezTo>
                  <a:cubicBezTo>
                    <a:pt x="6362351" y="3810"/>
                    <a:pt x="6645403" y="5080"/>
                    <a:pt x="6922560" y="7620"/>
                  </a:cubicBezTo>
                  <a:cubicBezTo>
                    <a:pt x="7069983" y="8890"/>
                    <a:pt x="7217406" y="12700"/>
                    <a:pt x="7364829" y="16510"/>
                  </a:cubicBezTo>
                  <a:cubicBezTo>
                    <a:pt x="7400210" y="16510"/>
                    <a:pt x="7435593" y="16510"/>
                    <a:pt x="7465077" y="16510"/>
                  </a:cubicBezTo>
                  <a:cubicBezTo>
                    <a:pt x="7495431" y="17780"/>
                    <a:pt x="7504320" y="20320"/>
                    <a:pt x="7514481" y="21590"/>
                  </a:cubicBezTo>
                  <a:close/>
                  <a:moveTo>
                    <a:pt x="7524641" y="3395049"/>
                  </a:moveTo>
                  <a:cubicBezTo>
                    <a:pt x="7525911" y="3378539"/>
                    <a:pt x="7527181" y="3365839"/>
                    <a:pt x="7527181" y="3353139"/>
                  </a:cubicBezTo>
                  <a:cubicBezTo>
                    <a:pt x="7525911" y="3205810"/>
                    <a:pt x="7524641" y="3066403"/>
                    <a:pt x="7524641" y="2916476"/>
                  </a:cubicBezTo>
                  <a:cubicBezTo>
                    <a:pt x="7524641" y="2848088"/>
                    <a:pt x="7527181" y="2779700"/>
                    <a:pt x="7525911" y="2711312"/>
                  </a:cubicBezTo>
                  <a:cubicBezTo>
                    <a:pt x="7525911" y="2648184"/>
                    <a:pt x="7524641" y="2582426"/>
                    <a:pt x="7523370" y="2519299"/>
                  </a:cubicBezTo>
                  <a:cubicBezTo>
                    <a:pt x="7518291" y="2421978"/>
                    <a:pt x="7506861" y="407162"/>
                    <a:pt x="7506861" y="309840"/>
                  </a:cubicBezTo>
                  <a:cubicBezTo>
                    <a:pt x="7504320" y="228301"/>
                    <a:pt x="7501781" y="144131"/>
                    <a:pt x="7499241" y="63500"/>
                  </a:cubicBezTo>
                  <a:cubicBezTo>
                    <a:pt x="7497970" y="44450"/>
                    <a:pt x="7496701" y="43180"/>
                    <a:pt x="7447387" y="41910"/>
                  </a:cubicBezTo>
                  <a:cubicBezTo>
                    <a:pt x="7429695" y="41910"/>
                    <a:pt x="7417902" y="41910"/>
                    <a:pt x="7400210" y="40640"/>
                  </a:cubicBezTo>
                  <a:cubicBezTo>
                    <a:pt x="7252788" y="36830"/>
                    <a:pt x="7099468" y="31750"/>
                    <a:pt x="6952044" y="30480"/>
                  </a:cubicBezTo>
                  <a:cubicBezTo>
                    <a:pt x="6592331" y="26670"/>
                    <a:pt x="6226722" y="25400"/>
                    <a:pt x="5867009" y="22860"/>
                  </a:cubicBezTo>
                  <a:cubicBezTo>
                    <a:pt x="5813937" y="22860"/>
                    <a:pt x="5754967" y="22860"/>
                    <a:pt x="5701895" y="22860"/>
                  </a:cubicBezTo>
                  <a:cubicBezTo>
                    <a:pt x="5613441" y="22860"/>
                    <a:pt x="5524987" y="22860"/>
                    <a:pt x="5442430" y="22860"/>
                  </a:cubicBezTo>
                  <a:cubicBezTo>
                    <a:pt x="5253728" y="22860"/>
                    <a:pt x="5065026" y="22860"/>
                    <a:pt x="4882222" y="24130"/>
                  </a:cubicBezTo>
                  <a:cubicBezTo>
                    <a:pt x="4723004" y="25400"/>
                    <a:pt x="2039900" y="29210"/>
                    <a:pt x="1880684" y="29210"/>
                  </a:cubicBezTo>
                  <a:cubicBezTo>
                    <a:pt x="1621219" y="29210"/>
                    <a:pt x="1361754" y="26670"/>
                    <a:pt x="1102289" y="33020"/>
                  </a:cubicBezTo>
                  <a:cubicBezTo>
                    <a:pt x="966659" y="36830"/>
                    <a:pt x="836927" y="36830"/>
                    <a:pt x="707194" y="38100"/>
                  </a:cubicBezTo>
                  <a:cubicBezTo>
                    <a:pt x="483111" y="41910"/>
                    <a:pt x="259027" y="45720"/>
                    <a:pt x="49530" y="50800"/>
                  </a:cubicBezTo>
                  <a:cubicBezTo>
                    <a:pt x="36830" y="50800"/>
                    <a:pt x="34290" y="53340"/>
                    <a:pt x="33020" y="73113"/>
                  </a:cubicBezTo>
                  <a:cubicBezTo>
                    <a:pt x="31750" y="120458"/>
                    <a:pt x="31750" y="167804"/>
                    <a:pt x="30480" y="215149"/>
                  </a:cubicBezTo>
                  <a:cubicBezTo>
                    <a:pt x="29210" y="294059"/>
                    <a:pt x="26670" y="370338"/>
                    <a:pt x="25400" y="449247"/>
                  </a:cubicBezTo>
                  <a:cubicBezTo>
                    <a:pt x="20320" y="533417"/>
                    <a:pt x="26670" y="2590317"/>
                    <a:pt x="29210" y="2674487"/>
                  </a:cubicBezTo>
                  <a:cubicBezTo>
                    <a:pt x="29210" y="2763918"/>
                    <a:pt x="29210" y="2855979"/>
                    <a:pt x="30480" y="2945409"/>
                  </a:cubicBezTo>
                  <a:cubicBezTo>
                    <a:pt x="30480" y="3011167"/>
                    <a:pt x="33020" y="3076924"/>
                    <a:pt x="33020" y="3142682"/>
                  </a:cubicBezTo>
                  <a:cubicBezTo>
                    <a:pt x="33020" y="3213700"/>
                    <a:pt x="33020" y="3284719"/>
                    <a:pt x="31750" y="3353139"/>
                  </a:cubicBezTo>
                  <a:cubicBezTo>
                    <a:pt x="31750" y="3356949"/>
                    <a:pt x="31750" y="3359489"/>
                    <a:pt x="31750" y="3363299"/>
                  </a:cubicBezTo>
                  <a:cubicBezTo>
                    <a:pt x="31750" y="3373459"/>
                    <a:pt x="35560" y="3377269"/>
                    <a:pt x="44450" y="3377269"/>
                  </a:cubicBezTo>
                  <a:cubicBezTo>
                    <a:pt x="88016" y="3377269"/>
                    <a:pt x="170573" y="3378539"/>
                    <a:pt x="247234" y="3378539"/>
                  </a:cubicBezTo>
                  <a:cubicBezTo>
                    <a:pt x="359275" y="3378539"/>
                    <a:pt x="477214" y="3375999"/>
                    <a:pt x="589256" y="3378539"/>
                  </a:cubicBezTo>
                  <a:cubicBezTo>
                    <a:pt x="772060" y="3382349"/>
                    <a:pt x="954865" y="3384889"/>
                    <a:pt x="1137670" y="3383619"/>
                  </a:cubicBezTo>
                  <a:cubicBezTo>
                    <a:pt x="1255609" y="3382349"/>
                    <a:pt x="1367650" y="3384889"/>
                    <a:pt x="1485589" y="3384889"/>
                  </a:cubicBezTo>
                  <a:cubicBezTo>
                    <a:pt x="1656600" y="3384889"/>
                    <a:pt x="1827611" y="3383619"/>
                    <a:pt x="1998622" y="3384889"/>
                  </a:cubicBezTo>
                  <a:cubicBezTo>
                    <a:pt x="2252190" y="3386159"/>
                    <a:pt x="5035542" y="3375999"/>
                    <a:pt x="5295007" y="3378539"/>
                  </a:cubicBezTo>
                  <a:cubicBezTo>
                    <a:pt x="5407048" y="3379809"/>
                    <a:pt x="5519090" y="3381079"/>
                    <a:pt x="5625235" y="3381079"/>
                  </a:cubicBezTo>
                  <a:cubicBezTo>
                    <a:pt x="5819834" y="3383619"/>
                    <a:pt x="6008535" y="3379809"/>
                    <a:pt x="6203134" y="3383619"/>
                  </a:cubicBezTo>
                  <a:cubicBezTo>
                    <a:pt x="6362351" y="3386159"/>
                    <a:pt x="6521568" y="3386159"/>
                    <a:pt x="6680785" y="3388699"/>
                  </a:cubicBezTo>
                  <a:cubicBezTo>
                    <a:pt x="6916662" y="3392509"/>
                    <a:pt x="7152540" y="3395049"/>
                    <a:pt x="7388417" y="3396319"/>
                  </a:cubicBezTo>
                  <a:cubicBezTo>
                    <a:pt x="7476871" y="3396319"/>
                    <a:pt x="7504320" y="3395049"/>
                    <a:pt x="7524641" y="3395049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 rot="-5400000">
            <a:off x="-492486" y="5033099"/>
            <a:ext cx="2497780" cy="1006739"/>
          </a:xfrm>
          <a:custGeom>
            <a:avLst/>
            <a:gdLst/>
            <a:ahLst/>
            <a:cxnLst/>
            <a:rect l="l" t="t" r="r" b="b"/>
            <a:pathLst>
              <a:path w="2497780" h="1006739">
                <a:moveTo>
                  <a:pt x="0" y="0"/>
                </a:moveTo>
                <a:lnTo>
                  <a:pt x="2497780" y="0"/>
                </a:lnTo>
                <a:lnTo>
                  <a:pt x="2497780" y="1006739"/>
                </a:lnTo>
                <a:lnTo>
                  <a:pt x="0" y="10067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12419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400000" flipV="1">
            <a:off x="16253252" y="5033099"/>
            <a:ext cx="2497780" cy="1006739"/>
          </a:xfrm>
          <a:custGeom>
            <a:avLst/>
            <a:gdLst/>
            <a:ahLst/>
            <a:cxnLst/>
            <a:rect l="l" t="t" r="r" b="b"/>
            <a:pathLst>
              <a:path w="2497780" h="1006739">
                <a:moveTo>
                  <a:pt x="0" y="1006739"/>
                </a:moveTo>
                <a:lnTo>
                  <a:pt x="2497780" y="1006739"/>
                </a:lnTo>
                <a:lnTo>
                  <a:pt x="2497780" y="0"/>
                </a:lnTo>
                <a:lnTo>
                  <a:pt x="0" y="0"/>
                </a:lnTo>
                <a:lnTo>
                  <a:pt x="0" y="100673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12419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 rot="513278">
            <a:off x="4070875" y="3467221"/>
            <a:ext cx="4573898" cy="3693084"/>
            <a:chOff x="0" y="0"/>
            <a:chExt cx="2123414" cy="1714500"/>
          </a:xfrm>
        </p:grpSpPr>
        <p:sp>
          <p:nvSpPr>
            <p:cNvPr id="10" name="Freeform 10"/>
            <p:cNvSpPr/>
            <p:nvPr/>
          </p:nvSpPr>
          <p:spPr>
            <a:xfrm>
              <a:off x="10160" y="16510"/>
              <a:ext cx="2100554" cy="1686560"/>
            </a:xfrm>
            <a:custGeom>
              <a:avLst/>
              <a:gdLst/>
              <a:ahLst/>
              <a:cxnLst/>
              <a:rect l="l" t="t" r="r" b="b"/>
              <a:pathLst>
                <a:path w="2100554" h="1686560">
                  <a:moveTo>
                    <a:pt x="2100554" y="1686560"/>
                  </a:moveTo>
                  <a:lnTo>
                    <a:pt x="0" y="1678940"/>
                  </a:lnTo>
                  <a:lnTo>
                    <a:pt x="0" y="598170"/>
                  </a:lnTo>
                  <a:lnTo>
                    <a:pt x="17780" y="19050"/>
                  </a:lnTo>
                  <a:lnTo>
                    <a:pt x="1045298" y="0"/>
                  </a:lnTo>
                  <a:lnTo>
                    <a:pt x="2081504" y="50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-3810" y="0"/>
              <a:ext cx="2129764" cy="1713230"/>
            </a:xfrm>
            <a:custGeom>
              <a:avLst/>
              <a:gdLst/>
              <a:ahLst/>
              <a:cxnLst/>
              <a:rect l="l" t="t" r="r" b="b"/>
              <a:pathLst>
                <a:path w="2129764" h="1713230">
                  <a:moveTo>
                    <a:pt x="2095474" y="21590"/>
                  </a:moveTo>
                  <a:cubicBezTo>
                    <a:pt x="2096744" y="34290"/>
                    <a:pt x="2096744" y="44450"/>
                    <a:pt x="2098014" y="54610"/>
                  </a:cubicBezTo>
                  <a:cubicBezTo>
                    <a:pt x="2100554" y="88900"/>
                    <a:pt x="2101824" y="124460"/>
                    <a:pt x="2104364" y="158750"/>
                  </a:cubicBezTo>
                  <a:cubicBezTo>
                    <a:pt x="2104364" y="208280"/>
                    <a:pt x="2117064" y="1184910"/>
                    <a:pt x="2123414" y="1234440"/>
                  </a:cubicBezTo>
                  <a:cubicBezTo>
                    <a:pt x="2129764" y="1309370"/>
                    <a:pt x="2125954" y="1385570"/>
                    <a:pt x="2125954" y="1460500"/>
                  </a:cubicBezTo>
                  <a:cubicBezTo>
                    <a:pt x="2125954" y="1526540"/>
                    <a:pt x="2127224" y="1587500"/>
                    <a:pt x="2128494" y="1652270"/>
                  </a:cubicBezTo>
                  <a:cubicBezTo>
                    <a:pt x="2128494" y="1673860"/>
                    <a:pt x="2128494" y="1687830"/>
                    <a:pt x="2128494" y="1711960"/>
                  </a:cubicBezTo>
                  <a:cubicBezTo>
                    <a:pt x="2105634" y="1711960"/>
                    <a:pt x="2085314" y="1713230"/>
                    <a:pt x="2063648" y="1711960"/>
                  </a:cubicBezTo>
                  <a:cubicBezTo>
                    <a:pt x="1959691" y="1706880"/>
                    <a:pt x="1854135" y="1713230"/>
                    <a:pt x="1750179" y="1708150"/>
                  </a:cubicBezTo>
                  <a:cubicBezTo>
                    <a:pt x="1687805" y="1704340"/>
                    <a:pt x="1627030" y="1706880"/>
                    <a:pt x="1564657" y="1704340"/>
                  </a:cubicBezTo>
                  <a:cubicBezTo>
                    <a:pt x="1535869" y="1703070"/>
                    <a:pt x="1507081" y="1701800"/>
                    <a:pt x="1478293" y="1700530"/>
                  </a:cubicBezTo>
                  <a:cubicBezTo>
                    <a:pt x="1460700" y="1700530"/>
                    <a:pt x="1444707" y="1701800"/>
                    <a:pt x="1427114" y="1701800"/>
                  </a:cubicBezTo>
                  <a:cubicBezTo>
                    <a:pt x="1382333" y="1700530"/>
                    <a:pt x="1259184" y="1701800"/>
                    <a:pt x="1214403" y="1700530"/>
                  </a:cubicBezTo>
                  <a:cubicBezTo>
                    <a:pt x="1182417" y="1699260"/>
                    <a:pt x="542685" y="1708150"/>
                    <a:pt x="510698" y="1706880"/>
                  </a:cubicBezTo>
                  <a:cubicBezTo>
                    <a:pt x="502701" y="1706880"/>
                    <a:pt x="493106" y="1708150"/>
                    <a:pt x="485109" y="1708150"/>
                  </a:cubicBezTo>
                  <a:cubicBezTo>
                    <a:pt x="465917" y="1708150"/>
                    <a:pt x="448324" y="1709420"/>
                    <a:pt x="429132" y="1709420"/>
                  </a:cubicBezTo>
                  <a:cubicBezTo>
                    <a:pt x="381152" y="1709420"/>
                    <a:pt x="334772" y="1708150"/>
                    <a:pt x="286792" y="1706880"/>
                  </a:cubicBezTo>
                  <a:cubicBezTo>
                    <a:pt x="258004" y="1705610"/>
                    <a:pt x="229216" y="1704340"/>
                    <a:pt x="202027" y="1703070"/>
                  </a:cubicBezTo>
                  <a:cubicBezTo>
                    <a:pt x="150849" y="1701800"/>
                    <a:pt x="99670" y="1700530"/>
                    <a:pt x="48260" y="1700530"/>
                  </a:cubicBezTo>
                  <a:cubicBezTo>
                    <a:pt x="38100" y="1700530"/>
                    <a:pt x="29210" y="1700530"/>
                    <a:pt x="19050" y="1699260"/>
                  </a:cubicBezTo>
                  <a:cubicBezTo>
                    <a:pt x="10160" y="1697990"/>
                    <a:pt x="5080" y="1691640"/>
                    <a:pt x="7620" y="1682750"/>
                  </a:cubicBezTo>
                  <a:cubicBezTo>
                    <a:pt x="16510" y="1651000"/>
                    <a:pt x="12700" y="1619250"/>
                    <a:pt x="11430" y="1586230"/>
                  </a:cubicBezTo>
                  <a:cubicBezTo>
                    <a:pt x="10160" y="1518920"/>
                    <a:pt x="6350" y="1452880"/>
                    <a:pt x="7620" y="1385570"/>
                  </a:cubicBezTo>
                  <a:cubicBezTo>
                    <a:pt x="5080" y="1301750"/>
                    <a:pt x="0" y="264160"/>
                    <a:pt x="7620" y="179070"/>
                  </a:cubicBezTo>
                  <a:cubicBezTo>
                    <a:pt x="8890" y="162560"/>
                    <a:pt x="7620" y="144780"/>
                    <a:pt x="8890" y="128270"/>
                  </a:cubicBezTo>
                  <a:cubicBezTo>
                    <a:pt x="10160" y="101600"/>
                    <a:pt x="12700" y="7239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59687" y="30480"/>
                    <a:pt x="85276" y="29210"/>
                  </a:cubicBezTo>
                  <a:cubicBezTo>
                    <a:pt x="128458" y="25400"/>
                    <a:pt x="171640" y="22860"/>
                    <a:pt x="216421" y="20320"/>
                  </a:cubicBezTo>
                  <a:cubicBezTo>
                    <a:pt x="246809" y="17780"/>
                    <a:pt x="277196" y="16510"/>
                    <a:pt x="305984" y="13970"/>
                  </a:cubicBezTo>
                  <a:cubicBezTo>
                    <a:pt x="334772" y="11430"/>
                    <a:pt x="365159" y="8890"/>
                    <a:pt x="393947" y="8890"/>
                  </a:cubicBezTo>
                  <a:cubicBezTo>
                    <a:pt x="425934" y="7620"/>
                    <a:pt x="457920" y="10160"/>
                    <a:pt x="489907" y="8890"/>
                  </a:cubicBezTo>
                  <a:cubicBezTo>
                    <a:pt x="529890" y="8890"/>
                    <a:pt x="1254387" y="6350"/>
                    <a:pt x="1294370" y="5080"/>
                  </a:cubicBezTo>
                  <a:cubicBezTo>
                    <a:pt x="1332754" y="3810"/>
                    <a:pt x="1371138" y="2540"/>
                    <a:pt x="1411121" y="2540"/>
                  </a:cubicBezTo>
                  <a:cubicBezTo>
                    <a:pt x="1476693" y="1270"/>
                    <a:pt x="1540667" y="0"/>
                    <a:pt x="1606239" y="0"/>
                  </a:cubicBezTo>
                  <a:cubicBezTo>
                    <a:pt x="1633428" y="0"/>
                    <a:pt x="1662216" y="2540"/>
                    <a:pt x="1689404" y="2540"/>
                  </a:cubicBezTo>
                  <a:cubicBezTo>
                    <a:pt x="1764573" y="3810"/>
                    <a:pt x="1841341" y="5080"/>
                    <a:pt x="1916509" y="7620"/>
                  </a:cubicBezTo>
                  <a:cubicBezTo>
                    <a:pt x="1956492" y="8890"/>
                    <a:pt x="1996476" y="12700"/>
                    <a:pt x="2036459" y="16510"/>
                  </a:cubicBezTo>
                  <a:cubicBezTo>
                    <a:pt x="2046055" y="16510"/>
                    <a:pt x="2055651" y="16510"/>
                    <a:pt x="2063648" y="16510"/>
                  </a:cubicBezTo>
                  <a:cubicBezTo>
                    <a:pt x="2076424" y="17780"/>
                    <a:pt x="2085314" y="20320"/>
                    <a:pt x="2095474" y="21590"/>
                  </a:cubicBezTo>
                  <a:close/>
                  <a:moveTo>
                    <a:pt x="2105634" y="1695450"/>
                  </a:moveTo>
                  <a:cubicBezTo>
                    <a:pt x="2106904" y="1678940"/>
                    <a:pt x="2108174" y="1666240"/>
                    <a:pt x="2108174" y="1653540"/>
                  </a:cubicBezTo>
                  <a:cubicBezTo>
                    <a:pt x="2106904" y="1581150"/>
                    <a:pt x="2105634" y="1513840"/>
                    <a:pt x="2105634" y="1441450"/>
                  </a:cubicBezTo>
                  <a:cubicBezTo>
                    <a:pt x="2105634" y="1408430"/>
                    <a:pt x="2108174" y="1375410"/>
                    <a:pt x="2106904" y="1342390"/>
                  </a:cubicBezTo>
                  <a:cubicBezTo>
                    <a:pt x="2106904" y="1311910"/>
                    <a:pt x="2105634" y="1280160"/>
                    <a:pt x="2104364" y="1249680"/>
                  </a:cubicBezTo>
                  <a:cubicBezTo>
                    <a:pt x="2099284" y="1202690"/>
                    <a:pt x="2087854" y="229870"/>
                    <a:pt x="2087854" y="182880"/>
                  </a:cubicBezTo>
                  <a:cubicBezTo>
                    <a:pt x="2085314" y="143510"/>
                    <a:pt x="2082774" y="102870"/>
                    <a:pt x="2080234" y="63500"/>
                  </a:cubicBezTo>
                  <a:cubicBezTo>
                    <a:pt x="2078964" y="44450"/>
                    <a:pt x="2077694" y="43180"/>
                    <a:pt x="2058849" y="41910"/>
                  </a:cubicBezTo>
                  <a:cubicBezTo>
                    <a:pt x="2054052" y="41910"/>
                    <a:pt x="2050853" y="41910"/>
                    <a:pt x="2046055" y="40640"/>
                  </a:cubicBezTo>
                  <a:cubicBezTo>
                    <a:pt x="2006072" y="36830"/>
                    <a:pt x="1964489" y="31750"/>
                    <a:pt x="1924506" y="30480"/>
                  </a:cubicBezTo>
                  <a:cubicBezTo>
                    <a:pt x="1826947" y="26670"/>
                    <a:pt x="1727788" y="25400"/>
                    <a:pt x="1630229" y="22860"/>
                  </a:cubicBezTo>
                  <a:cubicBezTo>
                    <a:pt x="1615835" y="22860"/>
                    <a:pt x="1599842" y="22860"/>
                    <a:pt x="1585448" y="22860"/>
                  </a:cubicBezTo>
                  <a:cubicBezTo>
                    <a:pt x="1561458" y="22860"/>
                    <a:pt x="1537468" y="22860"/>
                    <a:pt x="1515077" y="22860"/>
                  </a:cubicBezTo>
                  <a:cubicBezTo>
                    <a:pt x="1463899" y="22860"/>
                    <a:pt x="1412720" y="22860"/>
                    <a:pt x="1363141" y="24130"/>
                  </a:cubicBezTo>
                  <a:cubicBezTo>
                    <a:pt x="1319959" y="25400"/>
                    <a:pt x="592264" y="29210"/>
                    <a:pt x="549082" y="29210"/>
                  </a:cubicBezTo>
                  <a:cubicBezTo>
                    <a:pt x="478712" y="29210"/>
                    <a:pt x="408341" y="26670"/>
                    <a:pt x="337971" y="33020"/>
                  </a:cubicBezTo>
                  <a:cubicBezTo>
                    <a:pt x="301186" y="36830"/>
                    <a:pt x="266001" y="36830"/>
                    <a:pt x="230815" y="38100"/>
                  </a:cubicBezTo>
                  <a:cubicBezTo>
                    <a:pt x="170041" y="41910"/>
                    <a:pt x="109266" y="45720"/>
                    <a:pt x="49530" y="50800"/>
                  </a:cubicBezTo>
                  <a:cubicBezTo>
                    <a:pt x="36830" y="50800"/>
                    <a:pt x="34290" y="53340"/>
                    <a:pt x="33020" y="68580"/>
                  </a:cubicBezTo>
                  <a:cubicBezTo>
                    <a:pt x="31750" y="91440"/>
                    <a:pt x="31750" y="114300"/>
                    <a:pt x="30480" y="137160"/>
                  </a:cubicBezTo>
                  <a:cubicBezTo>
                    <a:pt x="29210" y="175260"/>
                    <a:pt x="26670" y="212090"/>
                    <a:pt x="25400" y="250190"/>
                  </a:cubicBezTo>
                  <a:cubicBezTo>
                    <a:pt x="20320" y="290830"/>
                    <a:pt x="26670" y="1283970"/>
                    <a:pt x="29210" y="1324610"/>
                  </a:cubicBezTo>
                  <a:cubicBezTo>
                    <a:pt x="29210" y="1367790"/>
                    <a:pt x="29210" y="1412240"/>
                    <a:pt x="30480" y="1455420"/>
                  </a:cubicBezTo>
                  <a:cubicBezTo>
                    <a:pt x="30480" y="1487170"/>
                    <a:pt x="33020" y="1518920"/>
                    <a:pt x="33020" y="1550670"/>
                  </a:cubicBezTo>
                  <a:cubicBezTo>
                    <a:pt x="33020" y="1584960"/>
                    <a:pt x="33020" y="1619250"/>
                    <a:pt x="31750" y="1653540"/>
                  </a:cubicBezTo>
                  <a:cubicBezTo>
                    <a:pt x="31750" y="1657350"/>
                    <a:pt x="31750" y="1659890"/>
                    <a:pt x="31750" y="1663700"/>
                  </a:cubicBezTo>
                  <a:cubicBezTo>
                    <a:pt x="31750" y="1673860"/>
                    <a:pt x="35560" y="1677670"/>
                    <a:pt x="44450" y="1677670"/>
                  </a:cubicBezTo>
                  <a:cubicBezTo>
                    <a:pt x="62886" y="1677670"/>
                    <a:pt x="85276" y="1678940"/>
                    <a:pt x="106068" y="1678940"/>
                  </a:cubicBezTo>
                  <a:cubicBezTo>
                    <a:pt x="136455" y="1678940"/>
                    <a:pt x="168442" y="1676400"/>
                    <a:pt x="198829" y="1678940"/>
                  </a:cubicBezTo>
                  <a:cubicBezTo>
                    <a:pt x="248408" y="1682750"/>
                    <a:pt x="297987" y="1685290"/>
                    <a:pt x="347567" y="1684020"/>
                  </a:cubicBezTo>
                  <a:cubicBezTo>
                    <a:pt x="379553" y="1682750"/>
                    <a:pt x="409940" y="1685290"/>
                    <a:pt x="441927" y="1685290"/>
                  </a:cubicBezTo>
                  <a:cubicBezTo>
                    <a:pt x="488308" y="1685290"/>
                    <a:pt x="534688" y="1684020"/>
                    <a:pt x="581069" y="1685290"/>
                  </a:cubicBezTo>
                  <a:cubicBezTo>
                    <a:pt x="649840" y="1686560"/>
                    <a:pt x="1404724" y="1676400"/>
                    <a:pt x="1475094" y="1678940"/>
                  </a:cubicBezTo>
                  <a:cubicBezTo>
                    <a:pt x="1505481" y="1680210"/>
                    <a:pt x="1535869" y="1681480"/>
                    <a:pt x="1564657" y="1681480"/>
                  </a:cubicBezTo>
                  <a:cubicBezTo>
                    <a:pt x="1617435" y="1684020"/>
                    <a:pt x="1668613" y="1680210"/>
                    <a:pt x="1721391" y="1684020"/>
                  </a:cubicBezTo>
                  <a:cubicBezTo>
                    <a:pt x="1764573" y="1686560"/>
                    <a:pt x="1807755" y="1686560"/>
                    <a:pt x="1850937" y="1689100"/>
                  </a:cubicBezTo>
                  <a:cubicBezTo>
                    <a:pt x="1914910" y="1692910"/>
                    <a:pt x="1978883" y="1695450"/>
                    <a:pt x="2042856" y="1696720"/>
                  </a:cubicBezTo>
                  <a:cubicBezTo>
                    <a:pt x="2066846" y="1696720"/>
                    <a:pt x="2085314" y="1695450"/>
                    <a:pt x="2105634" y="169545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 rot="-295202">
            <a:off x="11503386" y="4170794"/>
            <a:ext cx="4480343" cy="3574331"/>
            <a:chOff x="0" y="0"/>
            <a:chExt cx="2733196" cy="2180491"/>
          </a:xfrm>
        </p:grpSpPr>
        <p:sp>
          <p:nvSpPr>
            <p:cNvPr id="13" name="Freeform 13"/>
            <p:cNvSpPr/>
            <p:nvPr/>
          </p:nvSpPr>
          <p:spPr>
            <a:xfrm>
              <a:off x="10160" y="16510"/>
              <a:ext cx="2710336" cy="2152551"/>
            </a:xfrm>
            <a:custGeom>
              <a:avLst/>
              <a:gdLst/>
              <a:ahLst/>
              <a:cxnLst/>
              <a:rect l="l" t="t" r="r" b="b"/>
              <a:pathLst>
                <a:path w="2710336" h="2152551">
                  <a:moveTo>
                    <a:pt x="2710336" y="2152551"/>
                  </a:moveTo>
                  <a:lnTo>
                    <a:pt x="0" y="2144931"/>
                  </a:lnTo>
                  <a:lnTo>
                    <a:pt x="0" y="759788"/>
                  </a:lnTo>
                  <a:lnTo>
                    <a:pt x="17780" y="19050"/>
                  </a:lnTo>
                  <a:lnTo>
                    <a:pt x="1349405" y="0"/>
                  </a:lnTo>
                  <a:lnTo>
                    <a:pt x="2691286" y="50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-3810" y="0"/>
              <a:ext cx="2739546" cy="2179221"/>
            </a:xfrm>
            <a:custGeom>
              <a:avLst/>
              <a:gdLst/>
              <a:ahLst/>
              <a:cxnLst/>
              <a:rect l="l" t="t" r="r" b="b"/>
              <a:pathLst>
                <a:path w="2739546" h="2179221">
                  <a:moveTo>
                    <a:pt x="2705256" y="21590"/>
                  </a:moveTo>
                  <a:cubicBezTo>
                    <a:pt x="2706526" y="34290"/>
                    <a:pt x="2706526" y="44450"/>
                    <a:pt x="2707796" y="54610"/>
                  </a:cubicBezTo>
                  <a:cubicBezTo>
                    <a:pt x="2710336" y="96110"/>
                    <a:pt x="2711606" y="142113"/>
                    <a:pt x="2714146" y="186473"/>
                  </a:cubicBezTo>
                  <a:cubicBezTo>
                    <a:pt x="2714146" y="250549"/>
                    <a:pt x="2726846" y="1513989"/>
                    <a:pt x="2733196" y="1578065"/>
                  </a:cubicBezTo>
                  <a:cubicBezTo>
                    <a:pt x="2739546" y="1675000"/>
                    <a:pt x="2735736" y="1773577"/>
                    <a:pt x="2735736" y="1870512"/>
                  </a:cubicBezTo>
                  <a:cubicBezTo>
                    <a:pt x="2735736" y="1955947"/>
                    <a:pt x="2737006" y="2034809"/>
                    <a:pt x="2738276" y="2118261"/>
                  </a:cubicBezTo>
                  <a:cubicBezTo>
                    <a:pt x="2738276" y="2139851"/>
                    <a:pt x="2738276" y="2153821"/>
                    <a:pt x="2738276" y="2177951"/>
                  </a:cubicBezTo>
                  <a:cubicBezTo>
                    <a:pt x="2715416" y="2177951"/>
                    <a:pt x="2695096" y="2179221"/>
                    <a:pt x="2671452" y="2177951"/>
                  </a:cubicBezTo>
                  <a:cubicBezTo>
                    <a:pt x="2536061" y="2172871"/>
                    <a:pt x="2398588" y="2179221"/>
                    <a:pt x="2263198" y="2174141"/>
                  </a:cubicBezTo>
                  <a:cubicBezTo>
                    <a:pt x="2181964" y="2170331"/>
                    <a:pt x="2102813" y="2172871"/>
                    <a:pt x="2021579" y="2170331"/>
                  </a:cubicBezTo>
                  <a:cubicBezTo>
                    <a:pt x="1984087" y="2169061"/>
                    <a:pt x="1946594" y="2167791"/>
                    <a:pt x="1909101" y="2166521"/>
                  </a:cubicBezTo>
                  <a:cubicBezTo>
                    <a:pt x="1886189" y="2166521"/>
                    <a:pt x="1865360" y="2167791"/>
                    <a:pt x="1842448" y="2167791"/>
                  </a:cubicBezTo>
                  <a:cubicBezTo>
                    <a:pt x="1784126" y="2166521"/>
                    <a:pt x="1623741" y="2167791"/>
                    <a:pt x="1565419" y="2166521"/>
                  </a:cubicBezTo>
                  <a:cubicBezTo>
                    <a:pt x="1523760" y="2165251"/>
                    <a:pt x="690591" y="2174141"/>
                    <a:pt x="648932" y="2172871"/>
                  </a:cubicBezTo>
                  <a:cubicBezTo>
                    <a:pt x="638518" y="2172871"/>
                    <a:pt x="626020" y="2174141"/>
                    <a:pt x="615606" y="2174141"/>
                  </a:cubicBezTo>
                  <a:cubicBezTo>
                    <a:pt x="590610" y="2174141"/>
                    <a:pt x="567698" y="2175411"/>
                    <a:pt x="542703" y="2175411"/>
                  </a:cubicBezTo>
                  <a:cubicBezTo>
                    <a:pt x="480216" y="2175411"/>
                    <a:pt x="419811" y="2174141"/>
                    <a:pt x="357323" y="2172871"/>
                  </a:cubicBezTo>
                  <a:cubicBezTo>
                    <a:pt x="319830" y="2171601"/>
                    <a:pt x="282338" y="2170331"/>
                    <a:pt x="246928" y="2169061"/>
                  </a:cubicBezTo>
                  <a:cubicBezTo>
                    <a:pt x="180274" y="2167791"/>
                    <a:pt x="113621" y="2166521"/>
                    <a:pt x="48260" y="2166521"/>
                  </a:cubicBezTo>
                  <a:cubicBezTo>
                    <a:pt x="38100" y="2166521"/>
                    <a:pt x="29210" y="2166521"/>
                    <a:pt x="19050" y="2165251"/>
                  </a:cubicBezTo>
                  <a:cubicBezTo>
                    <a:pt x="10160" y="2163981"/>
                    <a:pt x="5080" y="2157631"/>
                    <a:pt x="7620" y="2148741"/>
                  </a:cubicBezTo>
                  <a:cubicBezTo>
                    <a:pt x="16510" y="2116957"/>
                    <a:pt x="12700" y="2075883"/>
                    <a:pt x="11430" y="2033166"/>
                  </a:cubicBezTo>
                  <a:cubicBezTo>
                    <a:pt x="10160" y="1946089"/>
                    <a:pt x="6350" y="1860655"/>
                    <a:pt x="7620" y="1773577"/>
                  </a:cubicBezTo>
                  <a:cubicBezTo>
                    <a:pt x="5080" y="1665142"/>
                    <a:pt x="0" y="322839"/>
                    <a:pt x="7620" y="212761"/>
                  </a:cubicBezTo>
                  <a:cubicBezTo>
                    <a:pt x="8890" y="191402"/>
                    <a:pt x="7620" y="168401"/>
                    <a:pt x="8890" y="147042"/>
                  </a:cubicBezTo>
                  <a:cubicBezTo>
                    <a:pt x="10160" y="112540"/>
                    <a:pt x="12700" y="74752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1548" y="30480"/>
                    <a:pt x="94875" y="29210"/>
                  </a:cubicBezTo>
                  <a:cubicBezTo>
                    <a:pt x="151114" y="25400"/>
                    <a:pt x="207352" y="22860"/>
                    <a:pt x="265674" y="20320"/>
                  </a:cubicBezTo>
                  <a:cubicBezTo>
                    <a:pt x="305250" y="17780"/>
                    <a:pt x="344825" y="16510"/>
                    <a:pt x="382318" y="13970"/>
                  </a:cubicBezTo>
                  <a:cubicBezTo>
                    <a:pt x="419811" y="11430"/>
                    <a:pt x="459386" y="8890"/>
                    <a:pt x="496879" y="8890"/>
                  </a:cubicBezTo>
                  <a:cubicBezTo>
                    <a:pt x="538537" y="7620"/>
                    <a:pt x="580196" y="10160"/>
                    <a:pt x="621854" y="8890"/>
                  </a:cubicBezTo>
                  <a:cubicBezTo>
                    <a:pt x="673927" y="8890"/>
                    <a:pt x="1617492" y="6350"/>
                    <a:pt x="1669565" y="5080"/>
                  </a:cubicBezTo>
                  <a:cubicBezTo>
                    <a:pt x="1719555" y="3810"/>
                    <a:pt x="1769545" y="2540"/>
                    <a:pt x="1821619" y="2540"/>
                  </a:cubicBezTo>
                  <a:cubicBezTo>
                    <a:pt x="1907018" y="1270"/>
                    <a:pt x="1990335" y="0"/>
                    <a:pt x="2075735" y="0"/>
                  </a:cubicBezTo>
                  <a:cubicBezTo>
                    <a:pt x="2111145" y="0"/>
                    <a:pt x="2148638" y="2540"/>
                    <a:pt x="2184047" y="2540"/>
                  </a:cubicBezTo>
                  <a:cubicBezTo>
                    <a:pt x="2281945" y="3810"/>
                    <a:pt x="2381925" y="5080"/>
                    <a:pt x="2479822" y="7620"/>
                  </a:cubicBezTo>
                  <a:cubicBezTo>
                    <a:pt x="2531896" y="8890"/>
                    <a:pt x="2583969" y="12700"/>
                    <a:pt x="2636042" y="16510"/>
                  </a:cubicBezTo>
                  <a:cubicBezTo>
                    <a:pt x="2648539" y="16510"/>
                    <a:pt x="2661037" y="16510"/>
                    <a:pt x="2671452" y="16510"/>
                  </a:cubicBezTo>
                  <a:cubicBezTo>
                    <a:pt x="2686206" y="17780"/>
                    <a:pt x="2695096" y="20320"/>
                    <a:pt x="2705256" y="21590"/>
                  </a:cubicBezTo>
                  <a:close/>
                  <a:moveTo>
                    <a:pt x="2715416" y="2161441"/>
                  </a:moveTo>
                  <a:cubicBezTo>
                    <a:pt x="2716686" y="2144931"/>
                    <a:pt x="2717956" y="2132231"/>
                    <a:pt x="2717956" y="2119531"/>
                  </a:cubicBezTo>
                  <a:cubicBezTo>
                    <a:pt x="2716686" y="2026594"/>
                    <a:pt x="2715416" y="1939517"/>
                    <a:pt x="2715416" y="1845868"/>
                  </a:cubicBezTo>
                  <a:cubicBezTo>
                    <a:pt x="2715416" y="1803151"/>
                    <a:pt x="2717956" y="1760434"/>
                    <a:pt x="2716686" y="1717717"/>
                  </a:cubicBezTo>
                  <a:cubicBezTo>
                    <a:pt x="2716686" y="1678286"/>
                    <a:pt x="2715416" y="1637211"/>
                    <a:pt x="2714146" y="1597780"/>
                  </a:cubicBezTo>
                  <a:cubicBezTo>
                    <a:pt x="2709066" y="1536990"/>
                    <a:pt x="2697636" y="278479"/>
                    <a:pt x="2697636" y="217690"/>
                  </a:cubicBezTo>
                  <a:cubicBezTo>
                    <a:pt x="2695096" y="166758"/>
                    <a:pt x="2692556" y="114183"/>
                    <a:pt x="2690016" y="63500"/>
                  </a:cubicBezTo>
                  <a:cubicBezTo>
                    <a:pt x="2688746" y="44450"/>
                    <a:pt x="2687476" y="43180"/>
                    <a:pt x="2665203" y="41910"/>
                  </a:cubicBezTo>
                  <a:cubicBezTo>
                    <a:pt x="2658954" y="41910"/>
                    <a:pt x="2654788" y="41910"/>
                    <a:pt x="2648539" y="40640"/>
                  </a:cubicBezTo>
                  <a:cubicBezTo>
                    <a:pt x="2596466" y="36830"/>
                    <a:pt x="2542310" y="31750"/>
                    <a:pt x="2490237" y="30480"/>
                  </a:cubicBezTo>
                  <a:cubicBezTo>
                    <a:pt x="2363179" y="26670"/>
                    <a:pt x="2234038" y="25400"/>
                    <a:pt x="2106979" y="22860"/>
                  </a:cubicBezTo>
                  <a:cubicBezTo>
                    <a:pt x="2088233" y="22860"/>
                    <a:pt x="2067404" y="22860"/>
                    <a:pt x="2048657" y="22860"/>
                  </a:cubicBezTo>
                  <a:cubicBezTo>
                    <a:pt x="2017413" y="22860"/>
                    <a:pt x="1986170" y="22860"/>
                    <a:pt x="1957009" y="22860"/>
                  </a:cubicBezTo>
                  <a:cubicBezTo>
                    <a:pt x="1890355" y="22860"/>
                    <a:pt x="1823701" y="22860"/>
                    <a:pt x="1759131" y="24130"/>
                  </a:cubicBezTo>
                  <a:cubicBezTo>
                    <a:pt x="1702892" y="25400"/>
                    <a:pt x="755161" y="29210"/>
                    <a:pt x="698923" y="29210"/>
                  </a:cubicBezTo>
                  <a:cubicBezTo>
                    <a:pt x="607274" y="29210"/>
                    <a:pt x="515625" y="26670"/>
                    <a:pt x="423977" y="33020"/>
                  </a:cubicBezTo>
                  <a:cubicBezTo>
                    <a:pt x="376069" y="36830"/>
                    <a:pt x="330245" y="36830"/>
                    <a:pt x="284421" y="38100"/>
                  </a:cubicBezTo>
                  <a:cubicBezTo>
                    <a:pt x="205270" y="41910"/>
                    <a:pt x="126118" y="45720"/>
                    <a:pt x="49530" y="50800"/>
                  </a:cubicBezTo>
                  <a:cubicBezTo>
                    <a:pt x="36830" y="50800"/>
                    <a:pt x="34290" y="53340"/>
                    <a:pt x="33020" y="69823"/>
                  </a:cubicBezTo>
                  <a:cubicBezTo>
                    <a:pt x="31750" y="99396"/>
                    <a:pt x="31750" y="128970"/>
                    <a:pt x="30480" y="158543"/>
                  </a:cubicBezTo>
                  <a:cubicBezTo>
                    <a:pt x="29210" y="207832"/>
                    <a:pt x="26670" y="255478"/>
                    <a:pt x="25400" y="304767"/>
                  </a:cubicBezTo>
                  <a:cubicBezTo>
                    <a:pt x="20320" y="357342"/>
                    <a:pt x="26670" y="1642140"/>
                    <a:pt x="29210" y="1694715"/>
                  </a:cubicBezTo>
                  <a:cubicBezTo>
                    <a:pt x="29210" y="1750576"/>
                    <a:pt x="29210" y="1808080"/>
                    <a:pt x="30480" y="1863940"/>
                  </a:cubicBezTo>
                  <a:cubicBezTo>
                    <a:pt x="30480" y="1905015"/>
                    <a:pt x="33020" y="1946089"/>
                    <a:pt x="33020" y="1987163"/>
                  </a:cubicBezTo>
                  <a:cubicBezTo>
                    <a:pt x="33020" y="2031523"/>
                    <a:pt x="33020" y="2075883"/>
                    <a:pt x="31750" y="2119531"/>
                  </a:cubicBezTo>
                  <a:cubicBezTo>
                    <a:pt x="31750" y="2123341"/>
                    <a:pt x="31750" y="2125881"/>
                    <a:pt x="31750" y="2129691"/>
                  </a:cubicBezTo>
                  <a:cubicBezTo>
                    <a:pt x="31750" y="2139851"/>
                    <a:pt x="35560" y="2143661"/>
                    <a:pt x="44450" y="2143661"/>
                  </a:cubicBezTo>
                  <a:cubicBezTo>
                    <a:pt x="65714" y="2143661"/>
                    <a:pt x="94875" y="2144931"/>
                    <a:pt x="121953" y="2144931"/>
                  </a:cubicBezTo>
                  <a:cubicBezTo>
                    <a:pt x="161528" y="2144931"/>
                    <a:pt x="203187" y="2142391"/>
                    <a:pt x="242762" y="2144931"/>
                  </a:cubicBezTo>
                  <a:cubicBezTo>
                    <a:pt x="307333" y="2148741"/>
                    <a:pt x="371903" y="2151281"/>
                    <a:pt x="436474" y="2150011"/>
                  </a:cubicBezTo>
                  <a:cubicBezTo>
                    <a:pt x="478133" y="2148741"/>
                    <a:pt x="517708" y="2151281"/>
                    <a:pt x="559367" y="2151281"/>
                  </a:cubicBezTo>
                  <a:cubicBezTo>
                    <a:pt x="619771" y="2151281"/>
                    <a:pt x="680176" y="2150011"/>
                    <a:pt x="740581" y="2151281"/>
                  </a:cubicBezTo>
                  <a:cubicBezTo>
                    <a:pt x="830147" y="2152551"/>
                    <a:pt x="1813287" y="2142391"/>
                    <a:pt x="1904935" y="2144931"/>
                  </a:cubicBezTo>
                  <a:cubicBezTo>
                    <a:pt x="1944511" y="2146201"/>
                    <a:pt x="1984087" y="2147471"/>
                    <a:pt x="2021579" y="2147471"/>
                  </a:cubicBezTo>
                  <a:cubicBezTo>
                    <a:pt x="2090316" y="2150011"/>
                    <a:pt x="2156969" y="2146201"/>
                    <a:pt x="2225706" y="2150011"/>
                  </a:cubicBezTo>
                  <a:cubicBezTo>
                    <a:pt x="2281945" y="2152551"/>
                    <a:pt x="2338184" y="2152551"/>
                    <a:pt x="2394423" y="2155091"/>
                  </a:cubicBezTo>
                  <a:cubicBezTo>
                    <a:pt x="2477740" y="2158901"/>
                    <a:pt x="2561057" y="2161441"/>
                    <a:pt x="2644373" y="2162711"/>
                  </a:cubicBezTo>
                  <a:cubicBezTo>
                    <a:pt x="2675617" y="2162711"/>
                    <a:pt x="2695096" y="2161441"/>
                    <a:pt x="2715416" y="2161441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AutoShape 15"/>
          <p:cNvSpPr/>
          <p:nvPr/>
        </p:nvSpPr>
        <p:spPr>
          <a:xfrm rot="311557">
            <a:off x="5595971" y="3216772"/>
            <a:ext cx="644859" cy="236733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sp>
        <p:nvSpPr>
          <p:cNvPr id="16" name="AutoShape 16"/>
          <p:cNvSpPr/>
          <p:nvPr/>
        </p:nvSpPr>
        <p:spPr>
          <a:xfrm rot="-496923">
            <a:off x="13168440" y="3954659"/>
            <a:ext cx="1069343" cy="257243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 rot="513278">
            <a:off x="4279053" y="3340265"/>
            <a:ext cx="3318748" cy="3770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23"/>
              </a:lnSpc>
            </a:pPr>
            <a:r>
              <a:rPr lang="en-US" sz="3519" b="1" dirty="0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Formal Transitional Justice models: truth commissions, investigative panels  </a:t>
            </a:r>
          </a:p>
        </p:txBody>
      </p:sp>
      <p:sp>
        <p:nvSpPr>
          <p:cNvPr id="18" name="TextBox 18"/>
          <p:cNvSpPr txBox="1"/>
          <p:nvPr/>
        </p:nvSpPr>
        <p:spPr>
          <a:xfrm rot="-295202">
            <a:off x="12295745" y="4582088"/>
            <a:ext cx="2898728" cy="204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59"/>
              </a:lnSpc>
            </a:pPr>
            <a:r>
              <a:rPr lang="en-US" sz="4299" b="1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Sri Lanka, Myanmar, Iraq</a:t>
            </a:r>
          </a:p>
        </p:txBody>
      </p:sp>
      <p:sp>
        <p:nvSpPr>
          <p:cNvPr id="19" name="Freeform 19"/>
          <p:cNvSpPr/>
          <p:nvPr/>
        </p:nvSpPr>
        <p:spPr>
          <a:xfrm>
            <a:off x="2767688" y="7150081"/>
            <a:ext cx="2268156" cy="2609576"/>
          </a:xfrm>
          <a:custGeom>
            <a:avLst/>
            <a:gdLst/>
            <a:ahLst/>
            <a:cxnLst/>
            <a:rect l="l" t="t" r="r" b="b"/>
            <a:pathLst>
              <a:path w="2268156" h="2609576">
                <a:moveTo>
                  <a:pt x="0" y="0"/>
                </a:moveTo>
                <a:lnTo>
                  <a:pt x="2268156" y="0"/>
                </a:lnTo>
                <a:lnTo>
                  <a:pt x="2268156" y="2609576"/>
                </a:lnTo>
                <a:lnTo>
                  <a:pt x="0" y="26095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 rot="727186">
            <a:off x="15820608" y="563429"/>
            <a:ext cx="894319" cy="1512590"/>
          </a:xfrm>
          <a:custGeom>
            <a:avLst/>
            <a:gdLst/>
            <a:ahLst/>
            <a:cxnLst/>
            <a:rect l="l" t="t" r="r" b="b"/>
            <a:pathLst>
              <a:path w="894319" h="1512590">
                <a:moveTo>
                  <a:pt x="0" y="0"/>
                </a:moveTo>
                <a:lnTo>
                  <a:pt x="894319" y="0"/>
                </a:lnTo>
                <a:lnTo>
                  <a:pt x="894319" y="1512590"/>
                </a:lnTo>
                <a:lnTo>
                  <a:pt x="0" y="151259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1843570" y="1669548"/>
            <a:ext cx="1397046" cy="1518528"/>
          </a:xfrm>
          <a:custGeom>
            <a:avLst/>
            <a:gdLst/>
            <a:ahLst/>
            <a:cxnLst/>
            <a:rect l="l" t="t" r="r" b="b"/>
            <a:pathLst>
              <a:path w="1397046" h="1518528">
                <a:moveTo>
                  <a:pt x="0" y="0"/>
                </a:moveTo>
                <a:lnTo>
                  <a:pt x="1397046" y="0"/>
                </a:lnTo>
                <a:lnTo>
                  <a:pt x="1397046" y="1518528"/>
                </a:lnTo>
                <a:lnTo>
                  <a:pt x="0" y="151852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 rot="-378094">
            <a:off x="651280" y="7960616"/>
            <a:ext cx="617581" cy="1306421"/>
          </a:xfrm>
          <a:custGeom>
            <a:avLst/>
            <a:gdLst/>
            <a:ahLst/>
            <a:cxnLst/>
            <a:rect l="l" t="t" r="r" b="b"/>
            <a:pathLst>
              <a:path w="617581" h="1306421">
                <a:moveTo>
                  <a:pt x="0" y="0"/>
                </a:moveTo>
                <a:lnTo>
                  <a:pt x="617581" y="0"/>
                </a:lnTo>
                <a:lnTo>
                  <a:pt x="617581" y="1306421"/>
                </a:lnTo>
                <a:lnTo>
                  <a:pt x="0" y="130642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756404" y="0"/>
            <a:ext cx="1319986" cy="621594"/>
          </a:xfrm>
          <a:custGeom>
            <a:avLst/>
            <a:gdLst/>
            <a:ahLst/>
            <a:cxnLst/>
            <a:rect l="l" t="t" r="r" b="b"/>
            <a:pathLst>
              <a:path w="1319986" h="621594">
                <a:moveTo>
                  <a:pt x="0" y="0"/>
                </a:moveTo>
                <a:lnTo>
                  <a:pt x="1319986" y="0"/>
                </a:lnTo>
                <a:lnTo>
                  <a:pt x="1319986" y="621594"/>
                </a:lnTo>
                <a:lnTo>
                  <a:pt x="0" y="62159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33450" y="3505671"/>
            <a:ext cx="5353450" cy="5971704"/>
            <a:chOff x="0" y="0"/>
            <a:chExt cx="2652282" cy="2958586"/>
          </a:xfrm>
        </p:grpSpPr>
        <p:sp>
          <p:nvSpPr>
            <p:cNvPr id="3" name="Freeform 3"/>
            <p:cNvSpPr/>
            <p:nvPr/>
          </p:nvSpPr>
          <p:spPr>
            <a:xfrm>
              <a:off x="10160" y="16510"/>
              <a:ext cx="2629422" cy="2930646"/>
            </a:xfrm>
            <a:custGeom>
              <a:avLst/>
              <a:gdLst/>
              <a:ahLst/>
              <a:cxnLst/>
              <a:rect l="l" t="t" r="r" b="b"/>
              <a:pathLst>
                <a:path w="2629422" h="2930646">
                  <a:moveTo>
                    <a:pt x="2629422" y="2930646"/>
                  </a:moveTo>
                  <a:lnTo>
                    <a:pt x="0" y="2923026"/>
                  </a:lnTo>
                  <a:lnTo>
                    <a:pt x="0" y="1029652"/>
                  </a:lnTo>
                  <a:lnTo>
                    <a:pt x="17780" y="19050"/>
                  </a:lnTo>
                  <a:lnTo>
                    <a:pt x="1309052" y="0"/>
                  </a:lnTo>
                  <a:lnTo>
                    <a:pt x="2610372" y="50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-3810" y="0"/>
              <a:ext cx="2658632" cy="2957316"/>
            </a:xfrm>
            <a:custGeom>
              <a:avLst/>
              <a:gdLst/>
              <a:ahLst/>
              <a:cxnLst/>
              <a:rect l="l" t="t" r="r" b="b"/>
              <a:pathLst>
                <a:path w="2658632" h="2957316">
                  <a:moveTo>
                    <a:pt x="2624342" y="21590"/>
                  </a:moveTo>
                  <a:cubicBezTo>
                    <a:pt x="2625612" y="34290"/>
                    <a:pt x="2625612" y="44450"/>
                    <a:pt x="2626882" y="54610"/>
                  </a:cubicBezTo>
                  <a:cubicBezTo>
                    <a:pt x="2629422" y="108150"/>
                    <a:pt x="2630692" y="171590"/>
                    <a:pt x="2633232" y="232765"/>
                  </a:cubicBezTo>
                  <a:cubicBezTo>
                    <a:pt x="2633232" y="321128"/>
                    <a:pt x="2645932" y="2063474"/>
                    <a:pt x="2652282" y="2151837"/>
                  </a:cubicBezTo>
                  <a:cubicBezTo>
                    <a:pt x="2658632" y="2285516"/>
                    <a:pt x="2654822" y="2421459"/>
                    <a:pt x="2654822" y="2555137"/>
                  </a:cubicBezTo>
                  <a:cubicBezTo>
                    <a:pt x="2654822" y="2672955"/>
                    <a:pt x="2656092" y="2781710"/>
                    <a:pt x="2657362" y="2896356"/>
                  </a:cubicBezTo>
                  <a:cubicBezTo>
                    <a:pt x="2657362" y="2917946"/>
                    <a:pt x="2657362" y="2931916"/>
                    <a:pt x="2657362" y="2956046"/>
                  </a:cubicBezTo>
                  <a:cubicBezTo>
                    <a:pt x="2634502" y="2956046"/>
                    <a:pt x="2614182" y="2957316"/>
                    <a:pt x="2590800" y="2956046"/>
                  </a:cubicBezTo>
                  <a:cubicBezTo>
                    <a:pt x="2459581" y="2950966"/>
                    <a:pt x="2326343" y="2957316"/>
                    <a:pt x="2195124" y="2952236"/>
                  </a:cubicBezTo>
                  <a:cubicBezTo>
                    <a:pt x="2116392" y="2948426"/>
                    <a:pt x="2039680" y="2950966"/>
                    <a:pt x="1960948" y="2948426"/>
                  </a:cubicBezTo>
                  <a:cubicBezTo>
                    <a:pt x="1924611" y="2947156"/>
                    <a:pt x="1888273" y="2945886"/>
                    <a:pt x="1851936" y="2944616"/>
                  </a:cubicBezTo>
                  <a:cubicBezTo>
                    <a:pt x="1829729" y="2944616"/>
                    <a:pt x="1809542" y="2945886"/>
                    <a:pt x="1787335" y="2945886"/>
                  </a:cubicBezTo>
                  <a:cubicBezTo>
                    <a:pt x="1730810" y="2944616"/>
                    <a:pt x="1575366" y="2945886"/>
                    <a:pt x="1518841" y="2944616"/>
                  </a:cubicBezTo>
                  <a:cubicBezTo>
                    <a:pt x="1478466" y="2943346"/>
                    <a:pt x="670965" y="2952236"/>
                    <a:pt x="630590" y="2950966"/>
                  </a:cubicBezTo>
                  <a:cubicBezTo>
                    <a:pt x="620496" y="2950966"/>
                    <a:pt x="608383" y="2952236"/>
                    <a:pt x="598289" y="2952236"/>
                  </a:cubicBezTo>
                  <a:cubicBezTo>
                    <a:pt x="574064" y="2952236"/>
                    <a:pt x="551858" y="2953506"/>
                    <a:pt x="527633" y="2953506"/>
                  </a:cubicBezTo>
                  <a:cubicBezTo>
                    <a:pt x="467070" y="2953506"/>
                    <a:pt x="408527" y="2952236"/>
                    <a:pt x="347964" y="2950966"/>
                  </a:cubicBezTo>
                  <a:cubicBezTo>
                    <a:pt x="311626" y="2949696"/>
                    <a:pt x="275289" y="2948426"/>
                    <a:pt x="240970" y="2947156"/>
                  </a:cubicBezTo>
                  <a:cubicBezTo>
                    <a:pt x="176370" y="2945886"/>
                    <a:pt x="111770" y="2944616"/>
                    <a:pt x="48260" y="2944616"/>
                  </a:cubicBezTo>
                  <a:cubicBezTo>
                    <a:pt x="38100" y="2944616"/>
                    <a:pt x="29210" y="2944616"/>
                    <a:pt x="19050" y="2943346"/>
                  </a:cubicBezTo>
                  <a:cubicBezTo>
                    <a:pt x="10160" y="2942076"/>
                    <a:pt x="5080" y="2935726"/>
                    <a:pt x="7620" y="2926836"/>
                  </a:cubicBezTo>
                  <a:cubicBezTo>
                    <a:pt x="16510" y="2894997"/>
                    <a:pt x="12700" y="2838353"/>
                    <a:pt x="11430" y="2779444"/>
                  </a:cubicBezTo>
                  <a:cubicBezTo>
                    <a:pt x="10160" y="2659361"/>
                    <a:pt x="6350" y="2541543"/>
                    <a:pt x="7620" y="2421459"/>
                  </a:cubicBezTo>
                  <a:cubicBezTo>
                    <a:pt x="5080" y="2271921"/>
                    <a:pt x="0" y="420820"/>
                    <a:pt x="7620" y="269016"/>
                  </a:cubicBezTo>
                  <a:cubicBezTo>
                    <a:pt x="8890" y="239562"/>
                    <a:pt x="7620" y="207842"/>
                    <a:pt x="8890" y="178387"/>
                  </a:cubicBezTo>
                  <a:cubicBezTo>
                    <a:pt x="10160" y="130807"/>
                    <a:pt x="12700" y="7869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1301" y="30480"/>
                    <a:pt x="93601" y="29210"/>
                  </a:cubicBezTo>
                  <a:cubicBezTo>
                    <a:pt x="148107" y="25400"/>
                    <a:pt x="202614" y="22860"/>
                    <a:pt x="259139" y="20320"/>
                  </a:cubicBezTo>
                  <a:cubicBezTo>
                    <a:pt x="297495" y="17780"/>
                    <a:pt x="335851" y="16510"/>
                    <a:pt x="372189" y="13970"/>
                  </a:cubicBezTo>
                  <a:cubicBezTo>
                    <a:pt x="408527" y="11430"/>
                    <a:pt x="446883" y="8890"/>
                    <a:pt x="483221" y="8890"/>
                  </a:cubicBezTo>
                  <a:cubicBezTo>
                    <a:pt x="523596" y="7620"/>
                    <a:pt x="563971" y="10160"/>
                    <a:pt x="604346" y="8890"/>
                  </a:cubicBezTo>
                  <a:cubicBezTo>
                    <a:pt x="654815" y="8890"/>
                    <a:pt x="1569310" y="6350"/>
                    <a:pt x="1619779" y="5080"/>
                  </a:cubicBezTo>
                  <a:cubicBezTo>
                    <a:pt x="1668229" y="3810"/>
                    <a:pt x="1716679" y="2540"/>
                    <a:pt x="1767148" y="2540"/>
                  </a:cubicBezTo>
                  <a:cubicBezTo>
                    <a:pt x="1849917" y="1270"/>
                    <a:pt x="1930667" y="0"/>
                    <a:pt x="2013436" y="0"/>
                  </a:cubicBezTo>
                  <a:cubicBezTo>
                    <a:pt x="2047755" y="0"/>
                    <a:pt x="2084092" y="2540"/>
                    <a:pt x="2118411" y="2540"/>
                  </a:cubicBezTo>
                  <a:cubicBezTo>
                    <a:pt x="2213293" y="3810"/>
                    <a:pt x="2310193" y="5080"/>
                    <a:pt x="2405074" y="7620"/>
                  </a:cubicBezTo>
                  <a:cubicBezTo>
                    <a:pt x="2455543" y="8890"/>
                    <a:pt x="2506012" y="12700"/>
                    <a:pt x="2556481" y="16510"/>
                  </a:cubicBezTo>
                  <a:cubicBezTo>
                    <a:pt x="2568593" y="16510"/>
                    <a:pt x="2580706" y="16510"/>
                    <a:pt x="2590800" y="16510"/>
                  </a:cubicBezTo>
                  <a:cubicBezTo>
                    <a:pt x="2605292" y="17780"/>
                    <a:pt x="2614182" y="20320"/>
                    <a:pt x="2624342" y="21590"/>
                  </a:cubicBezTo>
                  <a:close/>
                  <a:moveTo>
                    <a:pt x="2634502" y="2939536"/>
                  </a:moveTo>
                  <a:cubicBezTo>
                    <a:pt x="2635772" y="2923026"/>
                    <a:pt x="2637042" y="2910326"/>
                    <a:pt x="2637042" y="2897626"/>
                  </a:cubicBezTo>
                  <a:cubicBezTo>
                    <a:pt x="2635772" y="2770382"/>
                    <a:pt x="2634502" y="2650298"/>
                    <a:pt x="2634502" y="2521151"/>
                  </a:cubicBezTo>
                  <a:cubicBezTo>
                    <a:pt x="2634502" y="2462242"/>
                    <a:pt x="2637042" y="2403334"/>
                    <a:pt x="2635772" y="2344424"/>
                  </a:cubicBezTo>
                  <a:cubicBezTo>
                    <a:pt x="2635772" y="2290047"/>
                    <a:pt x="2634502" y="2233404"/>
                    <a:pt x="2633232" y="2179026"/>
                  </a:cubicBezTo>
                  <a:cubicBezTo>
                    <a:pt x="2628152" y="2095194"/>
                    <a:pt x="2616722" y="359646"/>
                    <a:pt x="2616722" y="275814"/>
                  </a:cubicBezTo>
                  <a:cubicBezTo>
                    <a:pt x="2614182" y="205576"/>
                    <a:pt x="2611642" y="133073"/>
                    <a:pt x="2609102" y="63500"/>
                  </a:cubicBezTo>
                  <a:cubicBezTo>
                    <a:pt x="2607832" y="44450"/>
                    <a:pt x="2606562" y="43180"/>
                    <a:pt x="2584743" y="41910"/>
                  </a:cubicBezTo>
                  <a:cubicBezTo>
                    <a:pt x="2578687" y="41910"/>
                    <a:pt x="2574650" y="41910"/>
                    <a:pt x="2568593" y="40640"/>
                  </a:cubicBezTo>
                  <a:cubicBezTo>
                    <a:pt x="2518125" y="36830"/>
                    <a:pt x="2465637" y="31750"/>
                    <a:pt x="2415168" y="30480"/>
                  </a:cubicBezTo>
                  <a:cubicBezTo>
                    <a:pt x="2292024" y="26670"/>
                    <a:pt x="2166861" y="25400"/>
                    <a:pt x="2043717" y="22860"/>
                  </a:cubicBezTo>
                  <a:cubicBezTo>
                    <a:pt x="2025549" y="22860"/>
                    <a:pt x="2005361" y="22860"/>
                    <a:pt x="1987192" y="22860"/>
                  </a:cubicBezTo>
                  <a:cubicBezTo>
                    <a:pt x="1956911" y="22860"/>
                    <a:pt x="1926630" y="22860"/>
                    <a:pt x="1898367" y="22860"/>
                  </a:cubicBezTo>
                  <a:cubicBezTo>
                    <a:pt x="1833767" y="22860"/>
                    <a:pt x="1769167" y="22860"/>
                    <a:pt x="1706586" y="24130"/>
                  </a:cubicBezTo>
                  <a:cubicBezTo>
                    <a:pt x="1652079" y="25400"/>
                    <a:pt x="733546" y="29210"/>
                    <a:pt x="679040" y="29210"/>
                  </a:cubicBezTo>
                  <a:cubicBezTo>
                    <a:pt x="590214" y="29210"/>
                    <a:pt x="501389" y="26670"/>
                    <a:pt x="412564" y="33020"/>
                  </a:cubicBezTo>
                  <a:cubicBezTo>
                    <a:pt x="366133" y="36830"/>
                    <a:pt x="321720" y="36830"/>
                    <a:pt x="277308" y="38100"/>
                  </a:cubicBezTo>
                  <a:cubicBezTo>
                    <a:pt x="200595" y="41910"/>
                    <a:pt x="123882" y="45720"/>
                    <a:pt x="49530" y="50800"/>
                  </a:cubicBezTo>
                  <a:cubicBezTo>
                    <a:pt x="36830" y="50800"/>
                    <a:pt x="34290" y="53340"/>
                    <a:pt x="33020" y="71898"/>
                  </a:cubicBezTo>
                  <a:cubicBezTo>
                    <a:pt x="31750" y="112681"/>
                    <a:pt x="31750" y="153464"/>
                    <a:pt x="30480" y="194247"/>
                  </a:cubicBezTo>
                  <a:cubicBezTo>
                    <a:pt x="29210" y="262219"/>
                    <a:pt x="26670" y="327925"/>
                    <a:pt x="25400" y="395897"/>
                  </a:cubicBezTo>
                  <a:cubicBezTo>
                    <a:pt x="20320" y="468401"/>
                    <a:pt x="26670" y="2240201"/>
                    <a:pt x="29210" y="2312704"/>
                  </a:cubicBezTo>
                  <a:cubicBezTo>
                    <a:pt x="29210" y="2389739"/>
                    <a:pt x="29210" y="2469040"/>
                    <a:pt x="30480" y="2546074"/>
                  </a:cubicBezTo>
                  <a:cubicBezTo>
                    <a:pt x="30480" y="2602718"/>
                    <a:pt x="33020" y="2659361"/>
                    <a:pt x="33020" y="2716004"/>
                  </a:cubicBezTo>
                  <a:cubicBezTo>
                    <a:pt x="33020" y="2777179"/>
                    <a:pt x="33020" y="2838353"/>
                    <a:pt x="31750" y="2897626"/>
                  </a:cubicBezTo>
                  <a:cubicBezTo>
                    <a:pt x="31750" y="2901436"/>
                    <a:pt x="31750" y="2903976"/>
                    <a:pt x="31750" y="2907786"/>
                  </a:cubicBezTo>
                  <a:cubicBezTo>
                    <a:pt x="31750" y="2917946"/>
                    <a:pt x="35560" y="2921756"/>
                    <a:pt x="44450" y="2921756"/>
                  </a:cubicBezTo>
                  <a:cubicBezTo>
                    <a:pt x="65338" y="2921756"/>
                    <a:pt x="93601" y="2923026"/>
                    <a:pt x="119845" y="2923026"/>
                  </a:cubicBezTo>
                  <a:cubicBezTo>
                    <a:pt x="158201" y="2923026"/>
                    <a:pt x="198576" y="2920486"/>
                    <a:pt x="236932" y="2923026"/>
                  </a:cubicBezTo>
                  <a:cubicBezTo>
                    <a:pt x="299514" y="2926836"/>
                    <a:pt x="362095" y="2929376"/>
                    <a:pt x="424677" y="2928106"/>
                  </a:cubicBezTo>
                  <a:cubicBezTo>
                    <a:pt x="465052" y="2926836"/>
                    <a:pt x="503408" y="2929376"/>
                    <a:pt x="543783" y="2929376"/>
                  </a:cubicBezTo>
                  <a:cubicBezTo>
                    <a:pt x="602327" y="2929376"/>
                    <a:pt x="660871" y="2928106"/>
                    <a:pt x="719415" y="2929376"/>
                  </a:cubicBezTo>
                  <a:cubicBezTo>
                    <a:pt x="806221" y="2930646"/>
                    <a:pt x="1759073" y="2920486"/>
                    <a:pt x="1847898" y="2923026"/>
                  </a:cubicBezTo>
                  <a:cubicBezTo>
                    <a:pt x="1886255" y="2924296"/>
                    <a:pt x="1924611" y="2925566"/>
                    <a:pt x="1960948" y="2925566"/>
                  </a:cubicBezTo>
                  <a:cubicBezTo>
                    <a:pt x="2027567" y="2928106"/>
                    <a:pt x="2092167" y="2924296"/>
                    <a:pt x="2158786" y="2928106"/>
                  </a:cubicBezTo>
                  <a:cubicBezTo>
                    <a:pt x="2213293" y="2930646"/>
                    <a:pt x="2267799" y="2930646"/>
                    <a:pt x="2322305" y="2933186"/>
                  </a:cubicBezTo>
                  <a:cubicBezTo>
                    <a:pt x="2403056" y="2936996"/>
                    <a:pt x="2483806" y="2939536"/>
                    <a:pt x="2564556" y="2940806"/>
                  </a:cubicBezTo>
                  <a:cubicBezTo>
                    <a:pt x="2594837" y="2940806"/>
                    <a:pt x="2614182" y="2939536"/>
                    <a:pt x="2634502" y="2939536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04875" y="3505671"/>
            <a:ext cx="5353450" cy="1637829"/>
            <a:chOff x="0" y="0"/>
            <a:chExt cx="2652282" cy="811437"/>
          </a:xfrm>
        </p:grpSpPr>
        <p:sp>
          <p:nvSpPr>
            <p:cNvPr id="6" name="Freeform 6"/>
            <p:cNvSpPr/>
            <p:nvPr/>
          </p:nvSpPr>
          <p:spPr>
            <a:xfrm>
              <a:off x="10160" y="16510"/>
              <a:ext cx="2629422" cy="783497"/>
            </a:xfrm>
            <a:custGeom>
              <a:avLst/>
              <a:gdLst/>
              <a:ahLst/>
              <a:cxnLst/>
              <a:rect l="l" t="t" r="r" b="b"/>
              <a:pathLst>
                <a:path w="2629422" h="783497">
                  <a:moveTo>
                    <a:pt x="2629422" y="783497"/>
                  </a:moveTo>
                  <a:lnTo>
                    <a:pt x="0" y="775877"/>
                  </a:lnTo>
                  <a:lnTo>
                    <a:pt x="0" y="284964"/>
                  </a:lnTo>
                  <a:lnTo>
                    <a:pt x="17780" y="19050"/>
                  </a:lnTo>
                  <a:lnTo>
                    <a:pt x="1309052" y="0"/>
                  </a:lnTo>
                  <a:lnTo>
                    <a:pt x="2610372" y="508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-3810" y="0"/>
              <a:ext cx="2658632" cy="810166"/>
            </a:xfrm>
            <a:custGeom>
              <a:avLst/>
              <a:gdLst/>
              <a:ahLst/>
              <a:cxnLst/>
              <a:rect l="l" t="t" r="r" b="b"/>
              <a:pathLst>
                <a:path w="2658632" h="810166">
                  <a:moveTo>
                    <a:pt x="2624342" y="21590"/>
                  </a:moveTo>
                  <a:cubicBezTo>
                    <a:pt x="2625612" y="34290"/>
                    <a:pt x="2625612" y="44450"/>
                    <a:pt x="2626882" y="54610"/>
                  </a:cubicBezTo>
                  <a:cubicBezTo>
                    <a:pt x="2629422" y="74927"/>
                    <a:pt x="2630692" y="90249"/>
                    <a:pt x="2633232" y="105024"/>
                  </a:cubicBezTo>
                  <a:cubicBezTo>
                    <a:pt x="2633232" y="126365"/>
                    <a:pt x="2645932" y="547174"/>
                    <a:pt x="2652282" y="568515"/>
                  </a:cubicBezTo>
                  <a:cubicBezTo>
                    <a:pt x="2658632" y="600801"/>
                    <a:pt x="2654822" y="633634"/>
                    <a:pt x="2654822" y="665919"/>
                  </a:cubicBezTo>
                  <a:cubicBezTo>
                    <a:pt x="2654822" y="694374"/>
                    <a:pt x="2656092" y="720641"/>
                    <a:pt x="2657362" y="749206"/>
                  </a:cubicBezTo>
                  <a:cubicBezTo>
                    <a:pt x="2657362" y="770797"/>
                    <a:pt x="2657362" y="784766"/>
                    <a:pt x="2657362" y="808897"/>
                  </a:cubicBezTo>
                  <a:cubicBezTo>
                    <a:pt x="2634502" y="808897"/>
                    <a:pt x="2614182" y="810166"/>
                    <a:pt x="2590800" y="808897"/>
                  </a:cubicBezTo>
                  <a:cubicBezTo>
                    <a:pt x="2459581" y="803816"/>
                    <a:pt x="2326343" y="810166"/>
                    <a:pt x="2195124" y="805087"/>
                  </a:cubicBezTo>
                  <a:cubicBezTo>
                    <a:pt x="2116392" y="801277"/>
                    <a:pt x="2039680" y="803816"/>
                    <a:pt x="1960948" y="801277"/>
                  </a:cubicBezTo>
                  <a:cubicBezTo>
                    <a:pt x="1924611" y="800006"/>
                    <a:pt x="1888273" y="798737"/>
                    <a:pt x="1851936" y="797466"/>
                  </a:cubicBezTo>
                  <a:cubicBezTo>
                    <a:pt x="1829729" y="797466"/>
                    <a:pt x="1809542" y="798737"/>
                    <a:pt x="1787335" y="798737"/>
                  </a:cubicBezTo>
                  <a:cubicBezTo>
                    <a:pt x="1730810" y="797466"/>
                    <a:pt x="1575366" y="798737"/>
                    <a:pt x="1518841" y="797466"/>
                  </a:cubicBezTo>
                  <a:cubicBezTo>
                    <a:pt x="1478466" y="796197"/>
                    <a:pt x="670965" y="805087"/>
                    <a:pt x="630590" y="803816"/>
                  </a:cubicBezTo>
                  <a:cubicBezTo>
                    <a:pt x="620496" y="803816"/>
                    <a:pt x="608383" y="805087"/>
                    <a:pt x="598289" y="805087"/>
                  </a:cubicBezTo>
                  <a:cubicBezTo>
                    <a:pt x="574064" y="805087"/>
                    <a:pt x="551858" y="806356"/>
                    <a:pt x="527633" y="806356"/>
                  </a:cubicBezTo>
                  <a:cubicBezTo>
                    <a:pt x="467070" y="806356"/>
                    <a:pt x="408527" y="805087"/>
                    <a:pt x="347964" y="803816"/>
                  </a:cubicBezTo>
                  <a:cubicBezTo>
                    <a:pt x="311626" y="802547"/>
                    <a:pt x="275289" y="801277"/>
                    <a:pt x="240970" y="800006"/>
                  </a:cubicBezTo>
                  <a:cubicBezTo>
                    <a:pt x="176370" y="798737"/>
                    <a:pt x="111770" y="797466"/>
                    <a:pt x="48260" y="797466"/>
                  </a:cubicBezTo>
                  <a:cubicBezTo>
                    <a:pt x="38100" y="797466"/>
                    <a:pt x="29210" y="797466"/>
                    <a:pt x="19050" y="796197"/>
                  </a:cubicBezTo>
                  <a:cubicBezTo>
                    <a:pt x="10160" y="794927"/>
                    <a:pt x="5080" y="788577"/>
                    <a:pt x="7620" y="779687"/>
                  </a:cubicBezTo>
                  <a:cubicBezTo>
                    <a:pt x="16510" y="748002"/>
                    <a:pt x="12700" y="734321"/>
                    <a:pt x="11430" y="720093"/>
                  </a:cubicBezTo>
                  <a:cubicBezTo>
                    <a:pt x="10160" y="691091"/>
                    <a:pt x="6350" y="662636"/>
                    <a:pt x="7620" y="633634"/>
                  </a:cubicBezTo>
                  <a:cubicBezTo>
                    <a:pt x="5080" y="597517"/>
                    <a:pt x="0" y="150443"/>
                    <a:pt x="7620" y="113779"/>
                  </a:cubicBezTo>
                  <a:cubicBezTo>
                    <a:pt x="8890" y="106665"/>
                    <a:pt x="7620" y="99004"/>
                    <a:pt x="8890" y="91891"/>
                  </a:cubicBezTo>
                  <a:cubicBezTo>
                    <a:pt x="10160" y="80399"/>
                    <a:pt x="12700" y="67813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1301" y="30480"/>
                    <a:pt x="93601" y="29210"/>
                  </a:cubicBezTo>
                  <a:cubicBezTo>
                    <a:pt x="148107" y="25400"/>
                    <a:pt x="202614" y="22860"/>
                    <a:pt x="259139" y="20320"/>
                  </a:cubicBezTo>
                  <a:cubicBezTo>
                    <a:pt x="297495" y="17780"/>
                    <a:pt x="335851" y="16510"/>
                    <a:pt x="372189" y="13970"/>
                  </a:cubicBezTo>
                  <a:cubicBezTo>
                    <a:pt x="408527" y="11430"/>
                    <a:pt x="446883" y="8890"/>
                    <a:pt x="483221" y="8890"/>
                  </a:cubicBezTo>
                  <a:cubicBezTo>
                    <a:pt x="523596" y="7620"/>
                    <a:pt x="563971" y="10160"/>
                    <a:pt x="604346" y="8890"/>
                  </a:cubicBezTo>
                  <a:cubicBezTo>
                    <a:pt x="654815" y="8890"/>
                    <a:pt x="1569310" y="6350"/>
                    <a:pt x="1619779" y="5080"/>
                  </a:cubicBezTo>
                  <a:cubicBezTo>
                    <a:pt x="1668229" y="3810"/>
                    <a:pt x="1716679" y="2540"/>
                    <a:pt x="1767148" y="2540"/>
                  </a:cubicBezTo>
                  <a:cubicBezTo>
                    <a:pt x="1849917" y="1270"/>
                    <a:pt x="1930667" y="0"/>
                    <a:pt x="2013436" y="0"/>
                  </a:cubicBezTo>
                  <a:cubicBezTo>
                    <a:pt x="2047755" y="0"/>
                    <a:pt x="2084092" y="2540"/>
                    <a:pt x="2118411" y="2540"/>
                  </a:cubicBezTo>
                  <a:cubicBezTo>
                    <a:pt x="2213293" y="3810"/>
                    <a:pt x="2310193" y="5080"/>
                    <a:pt x="2405074" y="7620"/>
                  </a:cubicBezTo>
                  <a:cubicBezTo>
                    <a:pt x="2455543" y="8890"/>
                    <a:pt x="2506012" y="12700"/>
                    <a:pt x="2556481" y="16510"/>
                  </a:cubicBezTo>
                  <a:cubicBezTo>
                    <a:pt x="2568593" y="16510"/>
                    <a:pt x="2580706" y="16510"/>
                    <a:pt x="2590800" y="16510"/>
                  </a:cubicBezTo>
                  <a:cubicBezTo>
                    <a:pt x="2605292" y="17780"/>
                    <a:pt x="2614182" y="20320"/>
                    <a:pt x="2624342" y="21590"/>
                  </a:cubicBezTo>
                  <a:close/>
                  <a:moveTo>
                    <a:pt x="2634502" y="792387"/>
                  </a:moveTo>
                  <a:cubicBezTo>
                    <a:pt x="2635772" y="775877"/>
                    <a:pt x="2637042" y="763177"/>
                    <a:pt x="2637042" y="750477"/>
                  </a:cubicBezTo>
                  <a:cubicBezTo>
                    <a:pt x="2635772" y="717905"/>
                    <a:pt x="2634502" y="688902"/>
                    <a:pt x="2634502" y="657711"/>
                  </a:cubicBezTo>
                  <a:cubicBezTo>
                    <a:pt x="2634502" y="643483"/>
                    <a:pt x="2637042" y="629256"/>
                    <a:pt x="2635772" y="615028"/>
                  </a:cubicBezTo>
                  <a:cubicBezTo>
                    <a:pt x="2635772" y="601895"/>
                    <a:pt x="2634502" y="588215"/>
                    <a:pt x="2633232" y="575082"/>
                  </a:cubicBezTo>
                  <a:cubicBezTo>
                    <a:pt x="2628152" y="554835"/>
                    <a:pt x="2616722" y="135668"/>
                    <a:pt x="2616722" y="115421"/>
                  </a:cubicBezTo>
                  <a:cubicBezTo>
                    <a:pt x="2614182" y="98457"/>
                    <a:pt x="2611642" y="80946"/>
                    <a:pt x="2609102" y="63500"/>
                  </a:cubicBezTo>
                  <a:cubicBezTo>
                    <a:pt x="2607832" y="44450"/>
                    <a:pt x="2606562" y="43180"/>
                    <a:pt x="2584743" y="41910"/>
                  </a:cubicBezTo>
                  <a:cubicBezTo>
                    <a:pt x="2578687" y="41910"/>
                    <a:pt x="2574650" y="41910"/>
                    <a:pt x="2568593" y="40640"/>
                  </a:cubicBezTo>
                  <a:cubicBezTo>
                    <a:pt x="2518125" y="36830"/>
                    <a:pt x="2465637" y="31750"/>
                    <a:pt x="2415168" y="30480"/>
                  </a:cubicBezTo>
                  <a:cubicBezTo>
                    <a:pt x="2292024" y="26670"/>
                    <a:pt x="2166861" y="25400"/>
                    <a:pt x="2043717" y="22860"/>
                  </a:cubicBezTo>
                  <a:cubicBezTo>
                    <a:pt x="2025549" y="22860"/>
                    <a:pt x="2005361" y="22860"/>
                    <a:pt x="1987192" y="22860"/>
                  </a:cubicBezTo>
                  <a:cubicBezTo>
                    <a:pt x="1956911" y="22860"/>
                    <a:pt x="1926630" y="22860"/>
                    <a:pt x="1898367" y="22860"/>
                  </a:cubicBezTo>
                  <a:cubicBezTo>
                    <a:pt x="1833767" y="22860"/>
                    <a:pt x="1769167" y="22860"/>
                    <a:pt x="1706586" y="24130"/>
                  </a:cubicBezTo>
                  <a:cubicBezTo>
                    <a:pt x="1652079" y="25400"/>
                    <a:pt x="733546" y="29210"/>
                    <a:pt x="679040" y="29210"/>
                  </a:cubicBezTo>
                  <a:cubicBezTo>
                    <a:pt x="590214" y="29210"/>
                    <a:pt x="501389" y="26670"/>
                    <a:pt x="412564" y="33020"/>
                  </a:cubicBezTo>
                  <a:cubicBezTo>
                    <a:pt x="366133" y="36830"/>
                    <a:pt x="321720" y="36830"/>
                    <a:pt x="277308" y="38100"/>
                  </a:cubicBezTo>
                  <a:cubicBezTo>
                    <a:pt x="200595" y="41910"/>
                    <a:pt x="123882" y="45720"/>
                    <a:pt x="49530" y="50800"/>
                  </a:cubicBezTo>
                  <a:cubicBezTo>
                    <a:pt x="36830" y="50800"/>
                    <a:pt x="34290" y="53340"/>
                    <a:pt x="33020" y="66172"/>
                  </a:cubicBezTo>
                  <a:cubicBezTo>
                    <a:pt x="31750" y="76021"/>
                    <a:pt x="31750" y="85871"/>
                    <a:pt x="30480" y="95721"/>
                  </a:cubicBezTo>
                  <a:cubicBezTo>
                    <a:pt x="29210" y="112138"/>
                    <a:pt x="26670" y="128007"/>
                    <a:pt x="25400" y="144423"/>
                  </a:cubicBezTo>
                  <a:cubicBezTo>
                    <a:pt x="20320" y="161934"/>
                    <a:pt x="26670" y="589856"/>
                    <a:pt x="29210" y="607367"/>
                  </a:cubicBezTo>
                  <a:cubicBezTo>
                    <a:pt x="29210" y="625973"/>
                    <a:pt x="29210" y="645125"/>
                    <a:pt x="30480" y="663730"/>
                  </a:cubicBezTo>
                  <a:cubicBezTo>
                    <a:pt x="30480" y="677411"/>
                    <a:pt x="33020" y="691091"/>
                    <a:pt x="33020" y="704772"/>
                  </a:cubicBezTo>
                  <a:cubicBezTo>
                    <a:pt x="33020" y="719546"/>
                    <a:pt x="33020" y="734321"/>
                    <a:pt x="31750" y="750477"/>
                  </a:cubicBezTo>
                  <a:cubicBezTo>
                    <a:pt x="31750" y="754287"/>
                    <a:pt x="31750" y="756827"/>
                    <a:pt x="31750" y="760637"/>
                  </a:cubicBezTo>
                  <a:cubicBezTo>
                    <a:pt x="31750" y="770797"/>
                    <a:pt x="35560" y="774607"/>
                    <a:pt x="44450" y="774607"/>
                  </a:cubicBezTo>
                  <a:cubicBezTo>
                    <a:pt x="65338" y="774607"/>
                    <a:pt x="93601" y="775877"/>
                    <a:pt x="119845" y="775877"/>
                  </a:cubicBezTo>
                  <a:cubicBezTo>
                    <a:pt x="158201" y="775877"/>
                    <a:pt x="198576" y="773337"/>
                    <a:pt x="236932" y="775877"/>
                  </a:cubicBezTo>
                  <a:cubicBezTo>
                    <a:pt x="299514" y="779687"/>
                    <a:pt x="362095" y="782227"/>
                    <a:pt x="424677" y="780957"/>
                  </a:cubicBezTo>
                  <a:cubicBezTo>
                    <a:pt x="465052" y="779687"/>
                    <a:pt x="503408" y="782227"/>
                    <a:pt x="543783" y="782227"/>
                  </a:cubicBezTo>
                  <a:cubicBezTo>
                    <a:pt x="602327" y="782227"/>
                    <a:pt x="660871" y="780957"/>
                    <a:pt x="719415" y="782227"/>
                  </a:cubicBezTo>
                  <a:cubicBezTo>
                    <a:pt x="806221" y="783497"/>
                    <a:pt x="1759073" y="773337"/>
                    <a:pt x="1847898" y="775877"/>
                  </a:cubicBezTo>
                  <a:cubicBezTo>
                    <a:pt x="1886255" y="777147"/>
                    <a:pt x="1924611" y="778416"/>
                    <a:pt x="1960948" y="778416"/>
                  </a:cubicBezTo>
                  <a:cubicBezTo>
                    <a:pt x="2027567" y="780957"/>
                    <a:pt x="2092167" y="777147"/>
                    <a:pt x="2158786" y="780957"/>
                  </a:cubicBezTo>
                  <a:cubicBezTo>
                    <a:pt x="2213293" y="783497"/>
                    <a:pt x="2267799" y="783497"/>
                    <a:pt x="2322305" y="786037"/>
                  </a:cubicBezTo>
                  <a:cubicBezTo>
                    <a:pt x="2403056" y="789847"/>
                    <a:pt x="2483806" y="792387"/>
                    <a:pt x="2564556" y="793657"/>
                  </a:cubicBezTo>
                  <a:cubicBezTo>
                    <a:pt x="2594837" y="793657"/>
                    <a:pt x="2614182" y="792387"/>
                    <a:pt x="2634502" y="792387"/>
                  </a:cubicBezTo>
                  <a:close/>
                </a:path>
              </a:pathLst>
            </a:custGeom>
            <a:solidFill>
              <a:srgbClr val="E47D7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 rot="-3097502">
            <a:off x="-39680" y="6278514"/>
            <a:ext cx="1024663" cy="874440"/>
          </a:xfrm>
          <a:custGeom>
            <a:avLst/>
            <a:gdLst/>
            <a:ahLst/>
            <a:cxnLst/>
            <a:rect l="l" t="t" r="r" b="b"/>
            <a:pathLst>
              <a:path w="1024663" h="874440">
                <a:moveTo>
                  <a:pt x="0" y="0"/>
                </a:moveTo>
                <a:lnTo>
                  <a:pt x="1024663" y="0"/>
                </a:lnTo>
                <a:lnTo>
                  <a:pt x="1024663" y="874440"/>
                </a:lnTo>
                <a:lnTo>
                  <a:pt x="0" y="8744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3923" r="-129842" b="-15811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2027812" y="3505671"/>
            <a:ext cx="5353450" cy="5971704"/>
            <a:chOff x="0" y="0"/>
            <a:chExt cx="2652282" cy="2958586"/>
          </a:xfrm>
        </p:grpSpPr>
        <p:sp>
          <p:nvSpPr>
            <p:cNvPr id="10" name="Freeform 10"/>
            <p:cNvSpPr/>
            <p:nvPr/>
          </p:nvSpPr>
          <p:spPr>
            <a:xfrm>
              <a:off x="10160" y="16510"/>
              <a:ext cx="2629422" cy="2930646"/>
            </a:xfrm>
            <a:custGeom>
              <a:avLst/>
              <a:gdLst/>
              <a:ahLst/>
              <a:cxnLst/>
              <a:rect l="l" t="t" r="r" b="b"/>
              <a:pathLst>
                <a:path w="2629422" h="2930646">
                  <a:moveTo>
                    <a:pt x="2629422" y="2930646"/>
                  </a:moveTo>
                  <a:lnTo>
                    <a:pt x="0" y="2923026"/>
                  </a:lnTo>
                  <a:lnTo>
                    <a:pt x="0" y="1029652"/>
                  </a:lnTo>
                  <a:lnTo>
                    <a:pt x="17780" y="19050"/>
                  </a:lnTo>
                  <a:lnTo>
                    <a:pt x="1309052" y="0"/>
                  </a:lnTo>
                  <a:lnTo>
                    <a:pt x="2610372" y="50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-3810" y="0"/>
              <a:ext cx="2658632" cy="2957316"/>
            </a:xfrm>
            <a:custGeom>
              <a:avLst/>
              <a:gdLst/>
              <a:ahLst/>
              <a:cxnLst/>
              <a:rect l="l" t="t" r="r" b="b"/>
              <a:pathLst>
                <a:path w="2658632" h="2957316">
                  <a:moveTo>
                    <a:pt x="2624342" y="21590"/>
                  </a:moveTo>
                  <a:cubicBezTo>
                    <a:pt x="2625612" y="34290"/>
                    <a:pt x="2625612" y="44450"/>
                    <a:pt x="2626882" y="54610"/>
                  </a:cubicBezTo>
                  <a:cubicBezTo>
                    <a:pt x="2629422" y="108150"/>
                    <a:pt x="2630692" y="171590"/>
                    <a:pt x="2633232" y="232765"/>
                  </a:cubicBezTo>
                  <a:cubicBezTo>
                    <a:pt x="2633232" y="321128"/>
                    <a:pt x="2645932" y="2063474"/>
                    <a:pt x="2652282" y="2151837"/>
                  </a:cubicBezTo>
                  <a:cubicBezTo>
                    <a:pt x="2658632" y="2285516"/>
                    <a:pt x="2654822" y="2421459"/>
                    <a:pt x="2654822" y="2555137"/>
                  </a:cubicBezTo>
                  <a:cubicBezTo>
                    <a:pt x="2654822" y="2672955"/>
                    <a:pt x="2656092" y="2781710"/>
                    <a:pt x="2657362" y="2896356"/>
                  </a:cubicBezTo>
                  <a:cubicBezTo>
                    <a:pt x="2657362" y="2917946"/>
                    <a:pt x="2657362" y="2931916"/>
                    <a:pt x="2657362" y="2956046"/>
                  </a:cubicBezTo>
                  <a:cubicBezTo>
                    <a:pt x="2634502" y="2956046"/>
                    <a:pt x="2614182" y="2957316"/>
                    <a:pt x="2590800" y="2956046"/>
                  </a:cubicBezTo>
                  <a:cubicBezTo>
                    <a:pt x="2459581" y="2950966"/>
                    <a:pt x="2326343" y="2957316"/>
                    <a:pt x="2195124" y="2952236"/>
                  </a:cubicBezTo>
                  <a:cubicBezTo>
                    <a:pt x="2116392" y="2948426"/>
                    <a:pt x="2039680" y="2950966"/>
                    <a:pt x="1960948" y="2948426"/>
                  </a:cubicBezTo>
                  <a:cubicBezTo>
                    <a:pt x="1924611" y="2947156"/>
                    <a:pt x="1888273" y="2945886"/>
                    <a:pt x="1851936" y="2944616"/>
                  </a:cubicBezTo>
                  <a:cubicBezTo>
                    <a:pt x="1829729" y="2944616"/>
                    <a:pt x="1809542" y="2945886"/>
                    <a:pt x="1787335" y="2945886"/>
                  </a:cubicBezTo>
                  <a:cubicBezTo>
                    <a:pt x="1730810" y="2944616"/>
                    <a:pt x="1575366" y="2945886"/>
                    <a:pt x="1518841" y="2944616"/>
                  </a:cubicBezTo>
                  <a:cubicBezTo>
                    <a:pt x="1478466" y="2943346"/>
                    <a:pt x="670965" y="2952236"/>
                    <a:pt x="630590" y="2950966"/>
                  </a:cubicBezTo>
                  <a:cubicBezTo>
                    <a:pt x="620496" y="2950966"/>
                    <a:pt x="608383" y="2952236"/>
                    <a:pt x="598289" y="2952236"/>
                  </a:cubicBezTo>
                  <a:cubicBezTo>
                    <a:pt x="574064" y="2952236"/>
                    <a:pt x="551858" y="2953506"/>
                    <a:pt x="527633" y="2953506"/>
                  </a:cubicBezTo>
                  <a:cubicBezTo>
                    <a:pt x="467070" y="2953506"/>
                    <a:pt x="408527" y="2952236"/>
                    <a:pt x="347964" y="2950966"/>
                  </a:cubicBezTo>
                  <a:cubicBezTo>
                    <a:pt x="311626" y="2949696"/>
                    <a:pt x="275289" y="2948426"/>
                    <a:pt x="240970" y="2947156"/>
                  </a:cubicBezTo>
                  <a:cubicBezTo>
                    <a:pt x="176370" y="2945886"/>
                    <a:pt x="111770" y="2944616"/>
                    <a:pt x="48260" y="2944616"/>
                  </a:cubicBezTo>
                  <a:cubicBezTo>
                    <a:pt x="38100" y="2944616"/>
                    <a:pt x="29210" y="2944616"/>
                    <a:pt x="19050" y="2943346"/>
                  </a:cubicBezTo>
                  <a:cubicBezTo>
                    <a:pt x="10160" y="2942076"/>
                    <a:pt x="5080" y="2935726"/>
                    <a:pt x="7620" y="2926836"/>
                  </a:cubicBezTo>
                  <a:cubicBezTo>
                    <a:pt x="16510" y="2894997"/>
                    <a:pt x="12700" y="2838353"/>
                    <a:pt x="11430" y="2779444"/>
                  </a:cubicBezTo>
                  <a:cubicBezTo>
                    <a:pt x="10160" y="2659361"/>
                    <a:pt x="6350" y="2541543"/>
                    <a:pt x="7620" y="2421459"/>
                  </a:cubicBezTo>
                  <a:cubicBezTo>
                    <a:pt x="5080" y="2271921"/>
                    <a:pt x="0" y="420820"/>
                    <a:pt x="7620" y="269016"/>
                  </a:cubicBezTo>
                  <a:cubicBezTo>
                    <a:pt x="8890" y="239562"/>
                    <a:pt x="7620" y="207842"/>
                    <a:pt x="8890" y="178387"/>
                  </a:cubicBezTo>
                  <a:cubicBezTo>
                    <a:pt x="10160" y="130807"/>
                    <a:pt x="12700" y="7869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1301" y="30480"/>
                    <a:pt x="93601" y="29210"/>
                  </a:cubicBezTo>
                  <a:cubicBezTo>
                    <a:pt x="148107" y="25400"/>
                    <a:pt x="202614" y="22860"/>
                    <a:pt x="259139" y="20320"/>
                  </a:cubicBezTo>
                  <a:cubicBezTo>
                    <a:pt x="297495" y="17780"/>
                    <a:pt x="335851" y="16510"/>
                    <a:pt x="372189" y="13970"/>
                  </a:cubicBezTo>
                  <a:cubicBezTo>
                    <a:pt x="408527" y="11430"/>
                    <a:pt x="446883" y="8890"/>
                    <a:pt x="483221" y="8890"/>
                  </a:cubicBezTo>
                  <a:cubicBezTo>
                    <a:pt x="523596" y="7620"/>
                    <a:pt x="563971" y="10160"/>
                    <a:pt x="604346" y="8890"/>
                  </a:cubicBezTo>
                  <a:cubicBezTo>
                    <a:pt x="654815" y="8890"/>
                    <a:pt x="1569310" y="6350"/>
                    <a:pt x="1619779" y="5080"/>
                  </a:cubicBezTo>
                  <a:cubicBezTo>
                    <a:pt x="1668229" y="3810"/>
                    <a:pt x="1716679" y="2540"/>
                    <a:pt x="1767148" y="2540"/>
                  </a:cubicBezTo>
                  <a:cubicBezTo>
                    <a:pt x="1849917" y="1270"/>
                    <a:pt x="1930667" y="0"/>
                    <a:pt x="2013436" y="0"/>
                  </a:cubicBezTo>
                  <a:cubicBezTo>
                    <a:pt x="2047755" y="0"/>
                    <a:pt x="2084092" y="2540"/>
                    <a:pt x="2118411" y="2540"/>
                  </a:cubicBezTo>
                  <a:cubicBezTo>
                    <a:pt x="2213293" y="3810"/>
                    <a:pt x="2310193" y="5080"/>
                    <a:pt x="2405074" y="7620"/>
                  </a:cubicBezTo>
                  <a:cubicBezTo>
                    <a:pt x="2455543" y="8890"/>
                    <a:pt x="2506012" y="12700"/>
                    <a:pt x="2556481" y="16510"/>
                  </a:cubicBezTo>
                  <a:cubicBezTo>
                    <a:pt x="2568593" y="16510"/>
                    <a:pt x="2580706" y="16510"/>
                    <a:pt x="2590800" y="16510"/>
                  </a:cubicBezTo>
                  <a:cubicBezTo>
                    <a:pt x="2605292" y="17780"/>
                    <a:pt x="2614182" y="20320"/>
                    <a:pt x="2624342" y="21590"/>
                  </a:cubicBezTo>
                  <a:close/>
                  <a:moveTo>
                    <a:pt x="2634502" y="2939536"/>
                  </a:moveTo>
                  <a:cubicBezTo>
                    <a:pt x="2635772" y="2923026"/>
                    <a:pt x="2637042" y="2910326"/>
                    <a:pt x="2637042" y="2897626"/>
                  </a:cubicBezTo>
                  <a:cubicBezTo>
                    <a:pt x="2635772" y="2770382"/>
                    <a:pt x="2634502" y="2650298"/>
                    <a:pt x="2634502" y="2521151"/>
                  </a:cubicBezTo>
                  <a:cubicBezTo>
                    <a:pt x="2634502" y="2462242"/>
                    <a:pt x="2637042" y="2403334"/>
                    <a:pt x="2635772" y="2344424"/>
                  </a:cubicBezTo>
                  <a:cubicBezTo>
                    <a:pt x="2635772" y="2290047"/>
                    <a:pt x="2634502" y="2233404"/>
                    <a:pt x="2633232" y="2179026"/>
                  </a:cubicBezTo>
                  <a:cubicBezTo>
                    <a:pt x="2628152" y="2095194"/>
                    <a:pt x="2616722" y="359646"/>
                    <a:pt x="2616722" y="275814"/>
                  </a:cubicBezTo>
                  <a:cubicBezTo>
                    <a:pt x="2614182" y="205576"/>
                    <a:pt x="2611642" y="133073"/>
                    <a:pt x="2609102" y="63500"/>
                  </a:cubicBezTo>
                  <a:cubicBezTo>
                    <a:pt x="2607832" y="44450"/>
                    <a:pt x="2606562" y="43180"/>
                    <a:pt x="2584743" y="41910"/>
                  </a:cubicBezTo>
                  <a:cubicBezTo>
                    <a:pt x="2578687" y="41910"/>
                    <a:pt x="2574650" y="41910"/>
                    <a:pt x="2568593" y="40640"/>
                  </a:cubicBezTo>
                  <a:cubicBezTo>
                    <a:pt x="2518125" y="36830"/>
                    <a:pt x="2465637" y="31750"/>
                    <a:pt x="2415168" y="30480"/>
                  </a:cubicBezTo>
                  <a:cubicBezTo>
                    <a:pt x="2292024" y="26670"/>
                    <a:pt x="2166861" y="25400"/>
                    <a:pt x="2043717" y="22860"/>
                  </a:cubicBezTo>
                  <a:cubicBezTo>
                    <a:pt x="2025549" y="22860"/>
                    <a:pt x="2005361" y="22860"/>
                    <a:pt x="1987192" y="22860"/>
                  </a:cubicBezTo>
                  <a:cubicBezTo>
                    <a:pt x="1956911" y="22860"/>
                    <a:pt x="1926630" y="22860"/>
                    <a:pt x="1898367" y="22860"/>
                  </a:cubicBezTo>
                  <a:cubicBezTo>
                    <a:pt x="1833767" y="22860"/>
                    <a:pt x="1769167" y="22860"/>
                    <a:pt x="1706586" y="24130"/>
                  </a:cubicBezTo>
                  <a:cubicBezTo>
                    <a:pt x="1652079" y="25400"/>
                    <a:pt x="733546" y="29210"/>
                    <a:pt x="679040" y="29210"/>
                  </a:cubicBezTo>
                  <a:cubicBezTo>
                    <a:pt x="590214" y="29210"/>
                    <a:pt x="501389" y="26670"/>
                    <a:pt x="412564" y="33020"/>
                  </a:cubicBezTo>
                  <a:cubicBezTo>
                    <a:pt x="366133" y="36830"/>
                    <a:pt x="321720" y="36830"/>
                    <a:pt x="277308" y="38100"/>
                  </a:cubicBezTo>
                  <a:cubicBezTo>
                    <a:pt x="200595" y="41910"/>
                    <a:pt x="123882" y="45720"/>
                    <a:pt x="49530" y="50800"/>
                  </a:cubicBezTo>
                  <a:cubicBezTo>
                    <a:pt x="36830" y="50800"/>
                    <a:pt x="34290" y="53340"/>
                    <a:pt x="33020" y="71898"/>
                  </a:cubicBezTo>
                  <a:cubicBezTo>
                    <a:pt x="31750" y="112681"/>
                    <a:pt x="31750" y="153464"/>
                    <a:pt x="30480" y="194247"/>
                  </a:cubicBezTo>
                  <a:cubicBezTo>
                    <a:pt x="29210" y="262219"/>
                    <a:pt x="26670" y="327925"/>
                    <a:pt x="25400" y="395897"/>
                  </a:cubicBezTo>
                  <a:cubicBezTo>
                    <a:pt x="20320" y="468401"/>
                    <a:pt x="26670" y="2240201"/>
                    <a:pt x="29210" y="2312704"/>
                  </a:cubicBezTo>
                  <a:cubicBezTo>
                    <a:pt x="29210" y="2389739"/>
                    <a:pt x="29210" y="2469040"/>
                    <a:pt x="30480" y="2546074"/>
                  </a:cubicBezTo>
                  <a:cubicBezTo>
                    <a:pt x="30480" y="2602718"/>
                    <a:pt x="33020" y="2659361"/>
                    <a:pt x="33020" y="2716004"/>
                  </a:cubicBezTo>
                  <a:cubicBezTo>
                    <a:pt x="33020" y="2777179"/>
                    <a:pt x="33020" y="2838353"/>
                    <a:pt x="31750" y="2897626"/>
                  </a:cubicBezTo>
                  <a:cubicBezTo>
                    <a:pt x="31750" y="2901436"/>
                    <a:pt x="31750" y="2903976"/>
                    <a:pt x="31750" y="2907786"/>
                  </a:cubicBezTo>
                  <a:cubicBezTo>
                    <a:pt x="31750" y="2917946"/>
                    <a:pt x="35560" y="2921756"/>
                    <a:pt x="44450" y="2921756"/>
                  </a:cubicBezTo>
                  <a:cubicBezTo>
                    <a:pt x="65338" y="2921756"/>
                    <a:pt x="93601" y="2923026"/>
                    <a:pt x="119845" y="2923026"/>
                  </a:cubicBezTo>
                  <a:cubicBezTo>
                    <a:pt x="158201" y="2923026"/>
                    <a:pt x="198576" y="2920486"/>
                    <a:pt x="236932" y="2923026"/>
                  </a:cubicBezTo>
                  <a:cubicBezTo>
                    <a:pt x="299514" y="2926836"/>
                    <a:pt x="362095" y="2929376"/>
                    <a:pt x="424677" y="2928106"/>
                  </a:cubicBezTo>
                  <a:cubicBezTo>
                    <a:pt x="465052" y="2926836"/>
                    <a:pt x="503408" y="2929376"/>
                    <a:pt x="543783" y="2929376"/>
                  </a:cubicBezTo>
                  <a:cubicBezTo>
                    <a:pt x="602327" y="2929376"/>
                    <a:pt x="660871" y="2928106"/>
                    <a:pt x="719415" y="2929376"/>
                  </a:cubicBezTo>
                  <a:cubicBezTo>
                    <a:pt x="806221" y="2930646"/>
                    <a:pt x="1759073" y="2920486"/>
                    <a:pt x="1847898" y="2923026"/>
                  </a:cubicBezTo>
                  <a:cubicBezTo>
                    <a:pt x="1886255" y="2924296"/>
                    <a:pt x="1924611" y="2925566"/>
                    <a:pt x="1960948" y="2925566"/>
                  </a:cubicBezTo>
                  <a:cubicBezTo>
                    <a:pt x="2027567" y="2928106"/>
                    <a:pt x="2092167" y="2924296"/>
                    <a:pt x="2158786" y="2928106"/>
                  </a:cubicBezTo>
                  <a:cubicBezTo>
                    <a:pt x="2213293" y="2930646"/>
                    <a:pt x="2267799" y="2930646"/>
                    <a:pt x="2322305" y="2933186"/>
                  </a:cubicBezTo>
                  <a:cubicBezTo>
                    <a:pt x="2403056" y="2936996"/>
                    <a:pt x="2483806" y="2939536"/>
                    <a:pt x="2564556" y="2940806"/>
                  </a:cubicBezTo>
                  <a:cubicBezTo>
                    <a:pt x="2594837" y="2940806"/>
                    <a:pt x="2614182" y="2939536"/>
                    <a:pt x="2634502" y="2939536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018287" y="3505671"/>
            <a:ext cx="5353450" cy="1637829"/>
            <a:chOff x="0" y="0"/>
            <a:chExt cx="2652282" cy="811437"/>
          </a:xfrm>
        </p:grpSpPr>
        <p:sp>
          <p:nvSpPr>
            <p:cNvPr id="13" name="Freeform 13"/>
            <p:cNvSpPr/>
            <p:nvPr/>
          </p:nvSpPr>
          <p:spPr>
            <a:xfrm>
              <a:off x="10160" y="16510"/>
              <a:ext cx="2629422" cy="783497"/>
            </a:xfrm>
            <a:custGeom>
              <a:avLst/>
              <a:gdLst/>
              <a:ahLst/>
              <a:cxnLst/>
              <a:rect l="l" t="t" r="r" b="b"/>
              <a:pathLst>
                <a:path w="2629422" h="783497">
                  <a:moveTo>
                    <a:pt x="2629422" y="783497"/>
                  </a:moveTo>
                  <a:lnTo>
                    <a:pt x="0" y="775877"/>
                  </a:lnTo>
                  <a:lnTo>
                    <a:pt x="0" y="284964"/>
                  </a:lnTo>
                  <a:lnTo>
                    <a:pt x="17780" y="19050"/>
                  </a:lnTo>
                  <a:lnTo>
                    <a:pt x="1309052" y="0"/>
                  </a:lnTo>
                  <a:lnTo>
                    <a:pt x="2610372" y="508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-3810" y="0"/>
              <a:ext cx="2658632" cy="810166"/>
            </a:xfrm>
            <a:custGeom>
              <a:avLst/>
              <a:gdLst/>
              <a:ahLst/>
              <a:cxnLst/>
              <a:rect l="l" t="t" r="r" b="b"/>
              <a:pathLst>
                <a:path w="2658632" h="810166">
                  <a:moveTo>
                    <a:pt x="2624342" y="21590"/>
                  </a:moveTo>
                  <a:cubicBezTo>
                    <a:pt x="2625612" y="34290"/>
                    <a:pt x="2625612" y="44450"/>
                    <a:pt x="2626882" y="54610"/>
                  </a:cubicBezTo>
                  <a:cubicBezTo>
                    <a:pt x="2629422" y="74927"/>
                    <a:pt x="2630692" y="90249"/>
                    <a:pt x="2633232" y="105024"/>
                  </a:cubicBezTo>
                  <a:cubicBezTo>
                    <a:pt x="2633232" y="126365"/>
                    <a:pt x="2645932" y="547174"/>
                    <a:pt x="2652282" y="568515"/>
                  </a:cubicBezTo>
                  <a:cubicBezTo>
                    <a:pt x="2658632" y="600801"/>
                    <a:pt x="2654822" y="633634"/>
                    <a:pt x="2654822" y="665919"/>
                  </a:cubicBezTo>
                  <a:cubicBezTo>
                    <a:pt x="2654822" y="694374"/>
                    <a:pt x="2656092" y="720641"/>
                    <a:pt x="2657362" y="749206"/>
                  </a:cubicBezTo>
                  <a:cubicBezTo>
                    <a:pt x="2657362" y="770797"/>
                    <a:pt x="2657362" y="784766"/>
                    <a:pt x="2657362" y="808897"/>
                  </a:cubicBezTo>
                  <a:cubicBezTo>
                    <a:pt x="2634502" y="808897"/>
                    <a:pt x="2614182" y="810166"/>
                    <a:pt x="2590800" y="808897"/>
                  </a:cubicBezTo>
                  <a:cubicBezTo>
                    <a:pt x="2459581" y="803816"/>
                    <a:pt x="2326343" y="810166"/>
                    <a:pt x="2195124" y="805087"/>
                  </a:cubicBezTo>
                  <a:cubicBezTo>
                    <a:pt x="2116392" y="801277"/>
                    <a:pt x="2039680" y="803816"/>
                    <a:pt x="1960948" y="801277"/>
                  </a:cubicBezTo>
                  <a:cubicBezTo>
                    <a:pt x="1924611" y="800006"/>
                    <a:pt x="1888273" y="798737"/>
                    <a:pt x="1851936" y="797466"/>
                  </a:cubicBezTo>
                  <a:cubicBezTo>
                    <a:pt x="1829729" y="797466"/>
                    <a:pt x="1809542" y="798737"/>
                    <a:pt x="1787335" y="798737"/>
                  </a:cubicBezTo>
                  <a:cubicBezTo>
                    <a:pt x="1730810" y="797466"/>
                    <a:pt x="1575366" y="798737"/>
                    <a:pt x="1518841" y="797466"/>
                  </a:cubicBezTo>
                  <a:cubicBezTo>
                    <a:pt x="1478466" y="796197"/>
                    <a:pt x="670965" y="805087"/>
                    <a:pt x="630590" y="803816"/>
                  </a:cubicBezTo>
                  <a:cubicBezTo>
                    <a:pt x="620496" y="803816"/>
                    <a:pt x="608383" y="805087"/>
                    <a:pt x="598289" y="805087"/>
                  </a:cubicBezTo>
                  <a:cubicBezTo>
                    <a:pt x="574064" y="805087"/>
                    <a:pt x="551858" y="806356"/>
                    <a:pt x="527633" y="806356"/>
                  </a:cubicBezTo>
                  <a:cubicBezTo>
                    <a:pt x="467070" y="806356"/>
                    <a:pt x="408527" y="805087"/>
                    <a:pt x="347964" y="803816"/>
                  </a:cubicBezTo>
                  <a:cubicBezTo>
                    <a:pt x="311626" y="802547"/>
                    <a:pt x="275289" y="801277"/>
                    <a:pt x="240970" y="800006"/>
                  </a:cubicBezTo>
                  <a:cubicBezTo>
                    <a:pt x="176370" y="798737"/>
                    <a:pt x="111770" y="797466"/>
                    <a:pt x="48260" y="797466"/>
                  </a:cubicBezTo>
                  <a:cubicBezTo>
                    <a:pt x="38100" y="797466"/>
                    <a:pt x="29210" y="797466"/>
                    <a:pt x="19050" y="796197"/>
                  </a:cubicBezTo>
                  <a:cubicBezTo>
                    <a:pt x="10160" y="794927"/>
                    <a:pt x="5080" y="788577"/>
                    <a:pt x="7620" y="779687"/>
                  </a:cubicBezTo>
                  <a:cubicBezTo>
                    <a:pt x="16510" y="748002"/>
                    <a:pt x="12700" y="734321"/>
                    <a:pt x="11430" y="720093"/>
                  </a:cubicBezTo>
                  <a:cubicBezTo>
                    <a:pt x="10160" y="691091"/>
                    <a:pt x="6350" y="662636"/>
                    <a:pt x="7620" y="633634"/>
                  </a:cubicBezTo>
                  <a:cubicBezTo>
                    <a:pt x="5080" y="597517"/>
                    <a:pt x="0" y="150443"/>
                    <a:pt x="7620" y="113779"/>
                  </a:cubicBezTo>
                  <a:cubicBezTo>
                    <a:pt x="8890" y="106665"/>
                    <a:pt x="7620" y="99004"/>
                    <a:pt x="8890" y="91891"/>
                  </a:cubicBezTo>
                  <a:cubicBezTo>
                    <a:pt x="10160" y="80399"/>
                    <a:pt x="12700" y="67813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1301" y="30480"/>
                    <a:pt x="93601" y="29210"/>
                  </a:cubicBezTo>
                  <a:cubicBezTo>
                    <a:pt x="148107" y="25400"/>
                    <a:pt x="202614" y="22860"/>
                    <a:pt x="259139" y="20320"/>
                  </a:cubicBezTo>
                  <a:cubicBezTo>
                    <a:pt x="297495" y="17780"/>
                    <a:pt x="335851" y="16510"/>
                    <a:pt x="372189" y="13970"/>
                  </a:cubicBezTo>
                  <a:cubicBezTo>
                    <a:pt x="408527" y="11430"/>
                    <a:pt x="446883" y="8890"/>
                    <a:pt x="483221" y="8890"/>
                  </a:cubicBezTo>
                  <a:cubicBezTo>
                    <a:pt x="523596" y="7620"/>
                    <a:pt x="563971" y="10160"/>
                    <a:pt x="604346" y="8890"/>
                  </a:cubicBezTo>
                  <a:cubicBezTo>
                    <a:pt x="654815" y="8890"/>
                    <a:pt x="1569310" y="6350"/>
                    <a:pt x="1619779" y="5080"/>
                  </a:cubicBezTo>
                  <a:cubicBezTo>
                    <a:pt x="1668229" y="3810"/>
                    <a:pt x="1716679" y="2540"/>
                    <a:pt x="1767148" y="2540"/>
                  </a:cubicBezTo>
                  <a:cubicBezTo>
                    <a:pt x="1849917" y="1270"/>
                    <a:pt x="1930667" y="0"/>
                    <a:pt x="2013436" y="0"/>
                  </a:cubicBezTo>
                  <a:cubicBezTo>
                    <a:pt x="2047755" y="0"/>
                    <a:pt x="2084092" y="2540"/>
                    <a:pt x="2118411" y="2540"/>
                  </a:cubicBezTo>
                  <a:cubicBezTo>
                    <a:pt x="2213293" y="3810"/>
                    <a:pt x="2310193" y="5080"/>
                    <a:pt x="2405074" y="7620"/>
                  </a:cubicBezTo>
                  <a:cubicBezTo>
                    <a:pt x="2455543" y="8890"/>
                    <a:pt x="2506012" y="12700"/>
                    <a:pt x="2556481" y="16510"/>
                  </a:cubicBezTo>
                  <a:cubicBezTo>
                    <a:pt x="2568593" y="16510"/>
                    <a:pt x="2580706" y="16510"/>
                    <a:pt x="2590800" y="16510"/>
                  </a:cubicBezTo>
                  <a:cubicBezTo>
                    <a:pt x="2605292" y="17780"/>
                    <a:pt x="2614182" y="20320"/>
                    <a:pt x="2624342" y="21590"/>
                  </a:cubicBezTo>
                  <a:close/>
                  <a:moveTo>
                    <a:pt x="2634502" y="792387"/>
                  </a:moveTo>
                  <a:cubicBezTo>
                    <a:pt x="2635772" y="775877"/>
                    <a:pt x="2637042" y="763177"/>
                    <a:pt x="2637042" y="750477"/>
                  </a:cubicBezTo>
                  <a:cubicBezTo>
                    <a:pt x="2635772" y="717905"/>
                    <a:pt x="2634502" y="688902"/>
                    <a:pt x="2634502" y="657711"/>
                  </a:cubicBezTo>
                  <a:cubicBezTo>
                    <a:pt x="2634502" y="643483"/>
                    <a:pt x="2637042" y="629256"/>
                    <a:pt x="2635772" y="615028"/>
                  </a:cubicBezTo>
                  <a:cubicBezTo>
                    <a:pt x="2635772" y="601895"/>
                    <a:pt x="2634502" y="588215"/>
                    <a:pt x="2633232" y="575082"/>
                  </a:cubicBezTo>
                  <a:cubicBezTo>
                    <a:pt x="2628152" y="554835"/>
                    <a:pt x="2616722" y="135668"/>
                    <a:pt x="2616722" y="115421"/>
                  </a:cubicBezTo>
                  <a:cubicBezTo>
                    <a:pt x="2614182" y="98457"/>
                    <a:pt x="2611642" y="80946"/>
                    <a:pt x="2609102" y="63500"/>
                  </a:cubicBezTo>
                  <a:cubicBezTo>
                    <a:pt x="2607832" y="44450"/>
                    <a:pt x="2606562" y="43180"/>
                    <a:pt x="2584743" y="41910"/>
                  </a:cubicBezTo>
                  <a:cubicBezTo>
                    <a:pt x="2578687" y="41910"/>
                    <a:pt x="2574650" y="41910"/>
                    <a:pt x="2568593" y="40640"/>
                  </a:cubicBezTo>
                  <a:cubicBezTo>
                    <a:pt x="2518125" y="36830"/>
                    <a:pt x="2465637" y="31750"/>
                    <a:pt x="2415168" y="30480"/>
                  </a:cubicBezTo>
                  <a:cubicBezTo>
                    <a:pt x="2292024" y="26670"/>
                    <a:pt x="2166861" y="25400"/>
                    <a:pt x="2043717" y="22860"/>
                  </a:cubicBezTo>
                  <a:cubicBezTo>
                    <a:pt x="2025549" y="22860"/>
                    <a:pt x="2005361" y="22860"/>
                    <a:pt x="1987192" y="22860"/>
                  </a:cubicBezTo>
                  <a:cubicBezTo>
                    <a:pt x="1956911" y="22860"/>
                    <a:pt x="1926630" y="22860"/>
                    <a:pt x="1898367" y="22860"/>
                  </a:cubicBezTo>
                  <a:cubicBezTo>
                    <a:pt x="1833767" y="22860"/>
                    <a:pt x="1769167" y="22860"/>
                    <a:pt x="1706586" y="24130"/>
                  </a:cubicBezTo>
                  <a:cubicBezTo>
                    <a:pt x="1652079" y="25400"/>
                    <a:pt x="733546" y="29210"/>
                    <a:pt x="679040" y="29210"/>
                  </a:cubicBezTo>
                  <a:cubicBezTo>
                    <a:pt x="590214" y="29210"/>
                    <a:pt x="501389" y="26670"/>
                    <a:pt x="412564" y="33020"/>
                  </a:cubicBezTo>
                  <a:cubicBezTo>
                    <a:pt x="366133" y="36830"/>
                    <a:pt x="321720" y="36830"/>
                    <a:pt x="277308" y="38100"/>
                  </a:cubicBezTo>
                  <a:cubicBezTo>
                    <a:pt x="200595" y="41910"/>
                    <a:pt x="123882" y="45720"/>
                    <a:pt x="49530" y="50800"/>
                  </a:cubicBezTo>
                  <a:cubicBezTo>
                    <a:pt x="36830" y="50800"/>
                    <a:pt x="34290" y="53340"/>
                    <a:pt x="33020" y="66172"/>
                  </a:cubicBezTo>
                  <a:cubicBezTo>
                    <a:pt x="31750" y="76021"/>
                    <a:pt x="31750" y="85871"/>
                    <a:pt x="30480" y="95721"/>
                  </a:cubicBezTo>
                  <a:cubicBezTo>
                    <a:pt x="29210" y="112138"/>
                    <a:pt x="26670" y="128007"/>
                    <a:pt x="25400" y="144423"/>
                  </a:cubicBezTo>
                  <a:cubicBezTo>
                    <a:pt x="20320" y="161934"/>
                    <a:pt x="26670" y="589856"/>
                    <a:pt x="29210" y="607367"/>
                  </a:cubicBezTo>
                  <a:cubicBezTo>
                    <a:pt x="29210" y="625973"/>
                    <a:pt x="29210" y="645125"/>
                    <a:pt x="30480" y="663730"/>
                  </a:cubicBezTo>
                  <a:cubicBezTo>
                    <a:pt x="30480" y="677411"/>
                    <a:pt x="33020" y="691091"/>
                    <a:pt x="33020" y="704772"/>
                  </a:cubicBezTo>
                  <a:cubicBezTo>
                    <a:pt x="33020" y="719546"/>
                    <a:pt x="33020" y="734321"/>
                    <a:pt x="31750" y="750477"/>
                  </a:cubicBezTo>
                  <a:cubicBezTo>
                    <a:pt x="31750" y="754287"/>
                    <a:pt x="31750" y="756827"/>
                    <a:pt x="31750" y="760637"/>
                  </a:cubicBezTo>
                  <a:cubicBezTo>
                    <a:pt x="31750" y="770797"/>
                    <a:pt x="35560" y="774607"/>
                    <a:pt x="44450" y="774607"/>
                  </a:cubicBezTo>
                  <a:cubicBezTo>
                    <a:pt x="65338" y="774607"/>
                    <a:pt x="93601" y="775877"/>
                    <a:pt x="119845" y="775877"/>
                  </a:cubicBezTo>
                  <a:cubicBezTo>
                    <a:pt x="158201" y="775877"/>
                    <a:pt x="198576" y="773337"/>
                    <a:pt x="236932" y="775877"/>
                  </a:cubicBezTo>
                  <a:cubicBezTo>
                    <a:pt x="299514" y="779687"/>
                    <a:pt x="362095" y="782227"/>
                    <a:pt x="424677" y="780957"/>
                  </a:cubicBezTo>
                  <a:cubicBezTo>
                    <a:pt x="465052" y="779687"/>
                    <a:pt x="503408" y="782227"/>
                    <a:pt x="543783" y="782227"/>
                  </a:cubicBezTo>
                  <a:cubicBezTo>
                    <a:pt x="602327" y="782227"/>
                    <a:pt x="660871" y="780957"/>
                    <a:pt x="719415" y="782227"/>
                  </a:cubicBezTo>
                  <a:cubicBezTo>
                    <a:pt x="806221" y="783497"/>
                    <a:pt x="1759073" y="773337"/>
                    <a:pt x="1847898" y="775877"/>
                  </a:cubicBezTo>
                  <a:cubicBezTo>
                    <a:pt x="1886255" y="777147"/>
                    <a:pt x="1924611" y="778416"/>
                    <a:pt x="1960948" y="778416"/>
                  </a:cubicBezTo>
                  <a:cubicBezTo>
                    <a:pt x="2027567" y="780957"/>
                    <a:pt x="2092167" y="777147"/>
                    <a:pt x="2158786" y="780957"/>
                  </a:cubicBezTo>
                  <a:cubicBezTo>
                    <a:pt x="2213293" y="783497"/>
                    <a:pt x="2267799" y="783497"/>
                    <a:pt x="2322305" y="786037"/>
                  </a:cubicBezTo>
                  <a:cubicBezTo>
                    <a:pt x="2403056" y="789847"/>
                    <a:pt x="2483806" y="792387"/>
                    <a:pt x="2564556" y="793657"/>
                  </a:cubicBezTo>
                  <a:cubicBezTo>
                    <a:pt x="2594837" y="793657"/>
                    <a:pt x="2614182" y="792387"/>
                    <a:pt x="2634502" y="792387"/>
                  </a:cubicBezTo>
                  <a:close/>
                </a:path>
              </a:pathLst>
            </a:custGeom>
            <a:solidFill>
              <a:srgbClr val="E47D7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Freeform 15"/>
          <p:cNvSpPr/>
          <p:nvPr/>
        </p:nvSpPr>
        <p:spPr>
          <a:xfrm rot="3146976" flipH="1">
            <a:off x="17290994" y="6632180"/>
            <a:ext cx="1024663" cy="874440"/>
          </a:xfrm>
          <a:custGeom>
            <a:avLst/>
            <a:gdLst/>
            <a:ahLst/>
            <a:cxnLst/>
            <a:rect l="l" t="t" r="r" b="b"/>
            <a:pathLst>
              <a:path w="1024663" h="874440">
                <a:moveTo>
                  <a:pt x="1024663" y="0"/>
                </a:moveTo>
                <a:lnTo>
                  <a:pt x="0" y="0"/>
                </a:lnTo>
                <a:lnTo>
                  <a:pt x="0" y="874440"/>
                </a:lnTo>
                <a:lnTo>
                  <a:pt x="1024663" y="874440"/>
                </a:lnTo>
                <a:lnTo>
                  <a:pt x="102466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3923" r="-129842" b="-15811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 rot="345452">
            <a:off x="13948379" y="1113849"/>
            <a:ext cx="1579849" cy="1585722"/>
            <a:chOff x="0" y="0"/>
            <a:chExt cx="1708150" cy="1714500"/>
          </a:xfrm>
        </p:grpSpPr>
        <p:sp>
          <p:nvSpPr>
            <p:cNvPr id="17" name="Freeform 17"/>
            <p:cNvSpPr/>
            <p:nvPr/>
          </p:nvSpPr>
          <p:spPr>
            <a:xfrm>
              <a:off x="10160" y="16510"/>
              <a:ext cx="1685290" cy="1686560"/>
            </a:xfrm>
            <a:custGeom>
              <a:avLst/>
              <a:gdLst/>
              <a:ahLst/>
              <a:cxnLst/>
              <a:rect l="l" t="t" r="r" b="b"/>
              <a:pathLst>
                <a:path w="1685290" h="1686560">
                  <a:moveTo>
                    <a:pt x="1685290" y="1686560"/>
                  </a:moveTo>
                  <a:lnTo>
                    <a:pt x="0" y="1678940"/>
                  </a:lnTo>
                  <a:lnTo>
                    <a:pt x="0" y="598170"/>
                  </a:lnTo>
                  <a:lnTo>
                    <a:pt x="17780" y="19050"/>
                  </a:lnTo>
                  <a:lnTo>
                    <a:pt x="838200" y="0"/>
                  </a:lnTo>
                  <a:lnTo>
                    <a:pt x="1666240" y="50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-3810" y="0"/>
              <a:ext cx="1714500" cy="1713230"/>
            </a:xfrm>
            <a:custGeom>
              <a:avLst/>
              <a:gdLst/>
              <a:ahLst/>
              <a:cxnLst/>
              <a:rect l="l" t="t" r="r" b="b"/>
              <a:pathLst>
                <a:path w="1714500" h="1713230">
                  <a:moveTo>
                    <a:pt x="1680210" y="21590"/>
                  </a:moveTo>
                  <a:cubicBezTo>
                    <a:pt x="1681480" y="34290"/>
                    <a:pt x="1681480" y="44450"/>
                    <a:pt x="1682750" y="54610"/>
                  </a:cubicBezTo>
                  <a:cubicBezTo>
                    <a:pt x="1685290" y="88900"/>
                    <a:pt x="1686560" y="124460"/>
                    <a:pt x="1689100" y="158750"/>
                  </a:cubicBezTo>
                  <a:cubicBezTo>
                    <a:pt x="1689100" y="208280"/>
                    <a:pt x="1701800" y="1184910"/>
                    <a:pt x="1708150" y="1234440"/>
                  </a:cubicBezTo>
                  <a:cubicBezTo>
                    <a:pt x="1714500" y="1309370"/>
                    <a:pt x="1710690" y="1385570"/>
                    <a:pt x="1710690" y="1460500"/>
                  </a:cubicBezTo>
                  <a:cubicBezTo>
                    <a:pt x="1710690" y="1526540"/>
                    <a:pt x="1711960" y="1587500"/>
                    <a:pt x="1713230" y="1652270"/>
                  </a:cubicBezTo>
                  <a:cubicBezTo>
                    <a:pt x="1713230" y="1673860"/>
                    <a:pt x="1713230" y="1687830"/>
                    <a:pt x="1713230" y="1711960"/>
                  </a:cubicBezTo>
                  <a:cubicBezTo>
                    <a:pt x="1690370" y="1711960"/>
                    <a:pt x="1670050" y="1713230"/>
                    <a:pt x="1649730" y="1711960"/>
                  </a:cubicBezTo>
                  <a:cubicBezTo>
                    <a:pt x="1567180" y="1706880"/>
                    <a:pt x="1483360" y="1713230"/>
                    <a:pt x="1400810" y="1708150"/>
                  </a:cubicBezTo>
                  <a:cubicBezTo>
                    <a:pt x="1351280" y="1704340"/>
                    <a:pt x="1303020" y="1706880"/>
                    <a:pt x="1253490" y="1704340"/>
                  </a:cubicBezTo>
                  <a:cubicBezTo>
                    <a:pt x="1230630" y="1703070"/>
                    <a:pt x="1207770" y="1701800"/>
                    <a:pt x="1184910" y="1700530"/>
                  </a:cubicBezTo>
                  <a:cubicBezTo>
                    <a:pt x="1170940" y="1700530"/>
                    <a:pt x="1158240" y="1701800"/>
                    <a:pt x="1144270" y="1701800"/>
                  </a:cubicBezTo>
                  <a:cubicBezTo>
                    <a:pt x="1108710" y="1700530"/>
                    <a:pt x="1010920" y="1701800"/>
                    <a:pt x="975360" y="1700530"/>
                  </a:cubicBezTo>
                  <a:cubicBezTo>
                    <a:pt x="949960" y="1699260"/>
                    <a:pt x="441960" y="1708150"/>
                    <a:pt x="416560" y="1706880"/>
                  </a:cubicBezTo>
                  <a:cubicBezTo>
                    <a:pt x="410210" y="1706880"/>
                    <a:pt x="402590" y="1708150"/>
                    <a:pt x="396240" y="1708150"/>
                  </a:cubicBezTo>
                  <a:cubicBezTo>
                    <a:pt x="381000" y="1708150"/>
                    <a:pt x="367030" y="1709420"/>
                    <a:pt x="351790" y="1709420"/>
                  </a:cubicBezTo>
                  <a:cubicBezTo>
                    <a:pt x="313690" y="1709420"/>
                    <a:pt x="276860" y="1708150"/>
                    <a:pt x="238760" y="1706880"/>
                  </a:cubicBezTo>
                  <a:cubicBezTo>
                    <a:pt x="215900" y="1705610"/>
                    <a:pt x="193040" y="1704340"/>
                    <a:pt x="171450" y="1703070"/>
                  </a:cubicBezTo>
                  <a:cubicBezTo>
                    <a:pt x="130810" y="1701800"/>
                    <a:pt x="90170" y="1700530"/>
                    <a:pt x="48260" y="1700530"/>
                  </a:cubicBezTo>
                  <a:cubicBezTo>
                    <a:pt x="38100" y="1700530"/>
                    <a:pt x="29210" y="1700530"/>
                    <a:pt x="19050" y="1699260"/>
                  </a:cubicBezTo>
                  <a:cubicBezTo>
                    <a:pt x="10160" y="1697990"/>
                    <a:pt x="5080" y="1691640"/>
                    <a:pt x="7620" y="1682750"/>
                  </a:cubicBezTo>
                  <a:cubicBezTo>
                    <a:pt x="16510" y="1651000"/>
                    <a:pt x="12700" y="1619250"/>
                    <a:pt x="11430" y="1586230"/>
                  </a:cubicBezTo>
                  <a:cubicBezTo>
                    <a:pt x="10160" y="1518920"/>
                    <a:pt x="6350" y="1452880"/>
                    <a:pt x="7620" y="1385570"/>
                  </a:cubicBezTo>
                  <a:cubicBezTo>
                    <a:pt x="5080" y="1301750"/>
                    <a:pt x="0" y="264160"/>
                    <a:pt x="7620" y="179070"/>
                  </a:cubicBezTo>
                  <a:cubicBezTo>
                    <a:pt x="8890" y="162560"/>
                    <a:pt x="7620" y="144780"/>
                    <a:pt x="8890" y="128270"/>
                  </a:cubicBezTo>
                  <a:cubicBezTo>
                    <a:pt x="10160" y="101600"/>
                    <a:pt x="12700" y="7239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58420" y="30480"/>
                    <a:pt x="78740" y="29210"/>
                  </a:cubicBezTo>
                  <a:cubicBezTo>
                    <a:pt x="113030" y="25400"/>
                    <a:pt x="147320" y="22860"/>
                    <a:pt x="182880" y="20320"/>
                  </a:cubicBezTo>
                  <a:cubicBezTo>
                    <a:pt x="207010" y="17780"/>
                    <a:pt x="231140" y="16510"/>
                    <a:pt x="254000" y="13970"/>
                  </a:cubicBezTo>
                  <a:cubicBezTo>
                    <a:pt x="276860" y="11430"/>
                    <a:pt x="300990" y="8890"/>
                    <a:pt x="323850" y="8890"/>
                  </a:cubicBezTo>
                  <a:cubicBezTo>
                    <a:pt x="349250" y="7620"/>
                    <a:pt x="374650" y="10160"/>
                    <a:pt x="400050" y="8890"/>
                  </a:cubicBezTo>
                  <a:cubicBezTo>
                    <a:pt x="431800" y="8890"/>
                    <a:pt x="1007110" y="6350"/>
                    <a:pt x="1038860" y="5080"/>
                  </a:cubicBezTo>
                  <a:cubicBezTo>
                    <a:pt x="1069340" y="3810"/>
                    <a:pt x="1099820" y="2540"/>
                    <a:pt x="1131570" y="2540"/>
                  </a:cubicBezTo>
                  <a:cubicBezTo>
                    <a:pt x="1183640" y="1270"/>
                    <a:pt x="1234440" y="0"/>
                    <a:pt x="1286510" y="0"/>
                  </a:cubicBezTo>
                  <a:cubicBezTo>
                    <a:pt x="1308100" y="0"/>
                    <a:pt x="1330960" y="2540"/>
                    <a:pt x="1352550" y="2540"/>
                  </a:cubicBezTo>
                  <a:cubicBezTo>
                    <a:pt x="1412240" y="3810"/>
                    <a:pt x="1473200" y="5080"/>
                    <a:pt x="1532890" y="7620"/>
                  </a:cubicBezTo>
                  <a:cubicBezTo>
                    <a:pt x="1564640" y="8890"/>
                    <a:pt x="1596390" y="12700"/>
                    <a:pt x="1628140" y="16510"/>
                  </a:cubicBezTo>
                  <a:cubicBezTo>
                    <a:pt x="1635760" y="16510"/>
                    <a:pt x="1643380" y="16510"/>
                    <a:pt x="1649730" y="16510"/>
                  </a:cubicBezTo>
                  <a:cubicBezTo>
                    <a:pt x="1661160" y="17780"/>
                    <a:pt x="1670050" y="20320"/>
                    <a:pt x="1680210" y="21590"/>
                  </a:cubicBezTo>
                  <a:close/>
                  <a:moveTo>
                    <a:pt x="1690370" y="1695450"/>
                  </a:moveTo>
                  <a:cubicBezTo>
                    <a:pt x="1691640" y="1678940"/>
                    <a:pt x="1692910" y="1666240"/>
                    <a:pt x="1692910" y="1653540"/>
                  </a:cubicBezTo>
                  <a:cubicBezTo>
                    <a:pt x="1691640" y="1581150"/>
                    <a:pt x="1690370" y="1513840"/>
                    <a:pt x="1690370" y="1441450"/>
                  </a:cubicBezTo>
                  <a:cubicBezTo>
                    <a:pt x="1690370" y="1408430"/>
                    <a:pt x="1692910" y="1375410"/>
                    <a:pt x="1691640" y="1342390"/>
                  </a:cubicBezTo>
                  <a:cubicBezTo>
                    <a:pt x="1691640" y="1311910"/>
                    <a:pt x="1690370" y="1280160"/>
                    <a:pt x="1689100" y="1249680"/>
                  </a:cubicBezTo>
                  <a:cubicBezTo>
                    <a:pt x="1684020" y="1202690"/>
                    <a:pt x="1672590" y="229870"/>
                    <a:pt x="1672590" y="182880"/>
                  </a:cubicBezTo>
                  <a:cubicBezTo>
                    <a:pt x="1670050" y="143510"/>
                    <a:pt x="1667510" y="102870"/>
                    <a:pt x="1664970" y="63500"/>
                  </a:cubicBezTo>
                  <a:cubicBezTo>
                    <a:pt x="1663700" y="44450"/>
                    <a:pt x="1662430" y="43180"/>
                    <a:pt x="1645920" y="41910"/>
                  </a:cubicBezTo>
                  <a:cubicBezTo>
                    <a:pt x="1642110" y="41910"/>
                    <a:pt x="1639570" y="41910"/>
                    <a:pt x="1635760" y="40640"/>
                  </a:cubicBezTo>
                  <a:cubicBezTo>
                    <a:pt x="1604010" y="36830"/>
                    <a:pt x="1570990" y="31750"/>
                    <a:pt x="1539240" y="30480"/>
                  </a:cubicBezTo>
                  <a:cubicBezTo>
                    <a:pt x="1461770" y="26670"/>
                    <a:pt x="1383030" y="25400"/>
                    <a:pt x="1305560" y="22860"/>
                  </a:cubicBezTo>
                  <a:cubicBezTo>
                    <a:pt x="1294130" y="22860"/>
                    <a:pt x="1281430" y="22860"/>
                    <a:pt x="1270000" y="22860"/>
                  </a:cubicBezTo>
                  <a:cubicBezTo>
                    <a:pt x="1250950" y="22860"/>
                    <a:pt x="1231900" y="22860"/>
                    <a:pt x="1214120" y="22860"/>
                  </a:cubicBezTo>
                  <a:cubicBezTo>
                    <a:pt x="1173480" y="22860"/>
                    <a:pt x="1132840" y="22860"/>
                    <a:pt x="1093470" y="24130"/>
                  </a:cubicBezTo>
                  <a:cubicBezTo>
                    <a:pt x="1059180" y="25400"/>
                    <a:pt x="481330" y="29210"/>
                    <a:pt x="447040" y="29210"/>
                  </a:cubicBezTo>
                  <a:cubicBezTo>
                    <a:pt x="391160" y="29210"/>
                    <a:pt x="335280" y="26670"/>
                    <a:pt x="279400" y="33020"/>
                  </a:cubicBezTo>
                  <a:cubicBezTo>
                    <a:pt x="250190" y="36830"/>
                    <a:pt x="222250" y="36830"/>
                    <a:pt x="194310" y="38100"/>
                  </a:cubicBezTo>
                  <a:cubicBezTo>
                    <a:pt x="146050" y="41910"/>
                    <a:pt x="97790" y="45720"/>
                    <a:pt x="49530" y="50800"/>
                  </a:cubicBezTo>
                  <a:cubicBezTo>
                    <a:pt x="36830" y="50800"/>
                    <a:pt x="34290" y="53340"/>
                    <a:pt x="33020" y="68580"/>
                  </a:cubicBezTo>
                  <a:cubicBezTo>
                    <a:pt x="31750" y="91440"/>
                    <a:pt x="31750" y="114300"/>
                    <a:pt x="30480" y="137160"/>
                  </a:cubicBezTo>
                  <a:cubicBezTo>
                    <a:pt x="29210" y="175260"/>
                    <a:pt x="26670" y="212090"/>
                    <a:pt x="25400" y="250190"/>
                  </a:cubicBezTo>
                  <a:cubicBezTo>
                    <a:pt x="20320" y="290830"/>
                    <a:pt x="26670" y="1283970"/>
                    <a:pt x="29210" y="1324610"/>
                  </a:cubicBezTo>
                  <a:cubicBezTo>
                    <a:pt x="29210" y="1367790"/>
                    <a:pt x="29210" y="1412240"/>
                    <a:pt x="30480" y="1455420"/>
                  </a:cubicBezTo>
                  <a:cubicBezTo>
                    <a:pt x="30480" y="1487170"/>
                    <a:pt x="33020" y="1518920"/>
                    <a:pt x="33020" y="1550670"/>
                  </a:cubicBezTo>
                  <a:cubicBezTo>
                    <a:pt x="33020" y="1584960"/>
                    <a:pt x="33020" y="1619250"/>
                    <a:pt x="31750" y="1653540"/>
                  </a:cubicBezTo>
                  <a:cubicBezTo>
                    <a:pt x="31750" y="1657350"/>
                    <a:pt x="31750" y="1659890"/>
                    <a:pt x="31750" y="1663700"/>
                  </a:cubicBezTo>
                  <a:cubicBezTo>
                    <a:pt x="31750" y="1673860"/>
                    <a:pt x="35560" y="1677670"/>
                    <a:pt x="44450" y="1677670"/>
                  </a:cubicBezTo>
                  <a:cubicBezTo>
                    <a:pt x="60960" y="1677670"/>
                    <a:pt x="78740" y="1678940"/>
                    <a:pt x="95250" y="1678940"/>
                  </a:cubicBezTo>
                  <a:cubicBezTo>
                    <a:pt x="119380" y="1678940"/>
                    <a:pt x="144780" y="1676400"/>
                    <a:pt x="168910" y="1678940"/>
                  </a:cubicBezTo>
                  <a:cubicBezTo>
                    <a:pt x="208280" y="1682750"/>
                    <a:pt x="247650" y="1685290"/>
                    <a:pt x="287020" y="1684020"/>
                  </a:cubicBezTo>
                  <a:cubicBezTo>
                    <a:pt x="312420" y="1682750"/>
                    <a:pt x="336550" y="1685290"/>
                    <a:pt x="361950" y="1685290"/>
                  </a:cubicBezTo>
                  <a:cubicBezTo>
                    <a:pt x="398780" y="1685290"/>
                    <a:pt x="435610" y="1684020"/>
                    <a:pt x="472440" y="1685290"/>
                  </a:cubicBezTo>
                  <a:cubicBezTo>
                    <a:pt x="527050" y="1686560"/>
                    <a:pt x="1126490" y="1676400"/>
                    <a:pt x="1182370" y="1678940"/>
                  </a:cubicBezTo>
                  <a:cubicBezTo>
                    <a:pt x="1206500" y="1680210"/>
                    <a:pt x="1230630" y="1681480"/>
                    <a:pt x="1253490" y="1681480"/>
                  </a:cubicBezTo>
                  <a:cubicBezTo>
                    <a:pt x="1295400" y="1684020"/>
                    <a:pt x="1336040" y="1680210"/>
                    <a:pt x="1377950" y="1684020"/>
                  </a:cubicBezTo>
                  <a:cubicBezTo>
                    <a:pt x="1412240" y="1686560"/>
                    <a:pt x="1446530" y="1686560"/>
                    <a:pt x="1480820" y="1689100"/>
                  </a:cubicBezTo>
                  <a:cubicBezTo>
                    <a:pt x="1531620" y="1692910"/>
                    <a:pt x="1582420" y="1695450"/>
                    <a:pt x="1633220" y="1696720"/>
                  </a:cubicBezTo>
                  <a:cubicBezTo>
                    <a:pt x="1652270" y="1696720"/>
                    <a:pt x="1670050" y="1695450"/>
                    <a:pt x="1690370" y="169545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 rot="-87429">
            <a:off x="15781506" y="1012029"/>
            <a:ext cx="1579849" cy="1585722"/>
            <a:chOff x="0" y="0"/>
            <a:chExt cx="1708150" cy="1714500"/>
          </a:xfrm>
        </p:grpSpPr>
        <p:sp>
          <p:nvSpPr>
            <p:cNvPr id="20" name="Freeform 20"/>
            <p:cNvSpPr/>
            <p:nvPr/>
          </p:nvSpPr>
          <p:spPr>
            <a:xfrm>
              <a:off x="10160" y="16510"/>
              <a:ext cx="1685290" cy="1686560"/>
            </a:xfrm>
            <a:custGeom>
              <a:avLst/>
              <a:gdLst/>
              <a:ahLst/>
              <a:cxnLst/>
              <a:rect l="l" t="t" r="r" b="b"/>
              <a:pathLst>
                <a:path w="1685290" h="1686560">
                  <a:moveTo>
                    <a:pt x="1685290" y="1686560"/>
                  </a:moveTo>
                  <a:lnTo>
                    <a:pt x="0" y="1678940"/>
                  </a:lnTo>
                  <a:lnTo>
                    <a:pt x="0" y="598170"/>
                  </a:lnTo>
                  <a:lnTo>
                    <a:pt x="17780" y="19050"/>
                  </a:lnTo>
                  <a:lnTo>
                    <a:pt x="838200" y="0"/>
                  </a:lnTo>
                  <a:lnTo>
                    <a:pt x="1666240" y="50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-3810" y="0"/>
              <a:ext cx="1714500" cy="1713230"/>
            </a:xfrm>
            <a:custGeom>
              <a:avLst/>
              <a:gdLst/>
              <a:ahLst/>
              <a:cxnLst/>
              <a:rect l="l" t="t" r="r" b="b"/>
              <a:pathLst>
                <a:path w="1714500" h="1713230">
                  <a:moveTo>
                    <a:pt x="1680210" y="21590"/>
                  </a:moveTo>
                  <a:cubicBezTo>
                    <a:pt x="1681480" y="34290"/>
                    <a:pt x="1681480" y="44450"/>
                    <a:pt x="1682750" y="54610"/>
                  </a:cubicBezTo>
                  <a:cubicBezTo>
                    <a:pt x="1685290" y="88900"/>
                    <a:pt x="1686560" y="124460"/>
                    <a:pt x="1689100" y="158750"/>
                  </a:cubicBezTo>
                  <a:cubicBezTo>
                    <a:pt x="1689100" y="208280"/>
                    <a:pt x="1701800" y="1184910"/>
                    <a:pt x="1708150" y="1234440"/>
                  </a:cubicBezTo>
                  <a:cubicBezTo>
                    <a:pt x="1714500" y="1309370"/>
                    <a:pt x="1710690" y="1385570"/>
                    <a:pt x="1710690" y="1460500"/>
                  </a:cubicBezTo>
                  <a:cubicBezTo>
                    <a:pt x="1710690" y="1526540"/>
                    <a:pt x="1711960" y="1587500"/>
                    <a:pt x="1713230" y="1652270"/>
                  </a:cubicBezTo>
                  <a:cubicBezTo>
                    <a:pt x="1713230" y="1673860"/>
                    <a:pt x="1713230" y="1687830"/>
                    <a:pt x="1713230" y="1711960"/>
                  </a:cubicBezTo>
                  <a:cubicBezTo>
                    <a:pt x="1690370" y="1711960"/>
                    <a:pt x="1670050" y="1713230"/>
                    <a:pt x="1649730" y="1711960"/>
                  </a:cubicBezTo>
                  <a:cubicBezTo>
                    <a:pt x="1567180" y="1706880"/>
                    <a:pt x="1483360" y="1713230"/>
                    <a:pt x="1400810" y="1708150"/>
                  </a:cubicBezTo>
                  <a:cubicBezTo>
                    <a:pt x="1351280" y="1704340"/>
                    <a:pt x="1303020" y="1706880"/>
                    <a:pt x="1253490" y="1704340"/>
                  </a:cubicBezTo>
                  <a:cubicBezTo>
                    <a:pt x="1230630" y="1703070"/>
                    <a:pt x="1207770" y="1701800"/>
                    <a:pt x="1184910" y="1700530"/>
                  </a:cubicBezTo>
                  <a:cubicBezTo>
                    <a:pt x="1170940" y="1700530"/>
                    <a:pt x="1158240" y="1701800"/>
                    <a:pt x="1144270" y="1701800"/>
                  </a:cubicBezTo>
                  <a:cubicBezTo>
                    <a:pt x="1108710" y="1700530"/>
                    <a:pt x="1010920" y="1701800"/>
                    <a:pt x="975360" y="1700530"/>
                  </a:cubicBezTo>
                  <a:cubicBezTo>
                    <a:pt x="949960" y="1699260"/>
                    <a:pt x="441960" y="1708150"/>
                    <a:pt x="416560" y="1706880"/>
                  </a:cubicBezTo>
                  <a:cubicBezTo>
                    <a:pt x="410210" y="1706880"/>
                    <a:pt x="402590" y="1708150"/>
                    <a:pt x="396240" y="1708150"/>
                  </a:cubicBezTo>
                  <a:cubicBezTo>
                    <a:pt x="381000" y="1708150"/>
                    <a:pt x="367030" y="1709420"/>
                    <a:pt x="351790" y="1709420"/>
                  </a:cubicBezTo>
                  <a:cubicBezTo>
                    <a:pt x="313690" y="1709420"/>
                    <a:pt x="276860" y="1708150"/>
                    <a:pt x="238760" y="1706880"/>
                  </a:cubicBezTo>
                  <a:cubicBezTo>
                    <a:pt x="215900" y="1705610"/>
                    <a:pt x="193040" y="1704340"/>
                    <a:pt x="171450" y="1703070"/>
                  </a:cubicBezTo>
                  <a:cubicBezTo>
                    <a:pt x="130810" y="1701800"/>
                    <a:pt x="90170" y="1700530"/>
                    <a:pt x="48260" y="1700530"/>
                  </a:cubicBezTo>
                  <a:cubicBezTo>
                    <a:pt x="38100" y="1700530"/>
                    <a:pt x="29210" y="1700530"/>
                    <a:pt x="19050" y="1699260"/>
                  </a:cubicBezTo>
                  <a:cubicBezTo>
                    <a:pt x="10160" y="1697990"/>
                    <a:pt x="5080" y="1691640"/>
                    <a:pt x="7620" y="1682750"/>
                  </a:cubicBezTo>
                  <a:cubicBezTo>
                    <a:pt x="16510" y="1651000"/>
                    <a:pt x="12700" y="1619250"/>
                    <a:pt x="11430" y="1586230"/>
                  </a:cubicBezTo>
                  <a:cubicBezTo>
                    <a:pt x="10160" y="1518920"/>
                    <a:pt x="6350" y="1452880"/>
                    <a:pt x="7620" y="1385570"/>
                  </a:cubicBezTo>
                  <a:cubicBezTo>
                    <a:pt x="5080" y="1301750"/>
                    <a:pt x="0" y="264160"/>
                    <a:pt x="7620" y="179070"/>
                  </a:cubicBezTo>
                  <a:cubicBezTo>
                    <a:pt x="8890" y="162560"/>
                    <a:pt x="7620" y="144780"/>
                    <a:pt x="8890" y="128270"/>
                  </a:cubicBezTo>
                  <a:cubicBezTo>
                    <a:pt x="10160" y="101600"/>
                    <a:pt x="12700" y="7239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58420" y="30480"/>
                    <a:pt x="78740" y="29210"/>
                  </a:cubicBezTo>
                  <a:cubicBezTo>
                    <a:pt x="113030" y="25400"/>
                    <a:pt x="147320" y="22860"/>
                    <a:pt x="182880" y="20320"/>
                  </a:cubicBezTo>
                  <a:cubicBezTo>
                    <a:pt x="207010" y="17780"/>
                    <a:pt x="231140" y="16510"/>
                    <a:pt x="254000" y="13970"/>
                  </a:cubicBezTo>
                  <a:cubicBezTo>
                    <a:pt x="276860" y="11430"/>
                    <a:pt x="300990" y="8890"/>
                    <a:pt x="323850" y="8890"/>
                  </a:cubicBezTo>
                  <a:cubicBezTo>
                    <a:pt x="349250" y="7620"/>
                    <a:pt x="374650" y="10160"/>
                    <a:pt x="400050" y="8890"/>
                  </a:cubicBezTo>
                  <a:cubicBezTo>
                    <a:pt x="431800" y="8890"/>
                    <a:pt x="1007110" y="6350"/>
                    <a:pt x="1038860" y="5080"/>
                  </a:cubicBezTo>
                  <a:cubicBezTo>
                    <a:pt x="1069340" y="3810"/>
                    <a:pt x="1099820" y="2540"/>
                    <a:pt x="1131570" y="2540"/>
                  </a:cubicBezTo>
                  <a:cubicBezTo>
                    <a:pt x="1183640" y="1270"/>
                    <a:pt x="1234440" y="0"/>
                    <a:pt x="1286510" y="0"/>
                  </a:cubicBezTo>
                  <a:cubicBezTo>
                    <a:pt x="1308100" y="0"/>
                    <a:pt x="1330960" y="2540"/>
                    <a:pt x="1352550" y="2540"/>
                  </a:cubicBezTo>
                  <a:cubicBezTo>
                    <a:pt x="1412240" y="3810"/>
                    <a:pt x="1473200" y="5080"/>
                    <a:pt x="1532890" y="7620"/>
                  </a:cubicBezTo>
                  <a:cubicBezTo>
                    <a:pt x="1564640" y="8890"/>
                    <a:pt x="1596390" y="12700"/>
                    <a:pt x="1628140" y="16510"/>
                  </a:cubicBezTo>
                  <a:cubicBezTo>
                    <a:pt x="1635760" y="16510"/>
                    <a:pt x="1643380" y="16510"/>
                    <a:pt x="1649730" y="16510"/>
                  </a:cubicBezTo>
                  <a:cubicBezTo>
                    <a:pt x="1661160" y="17780"/>
                    <a:pt x="1670050" y="20320"/>
                    <a:pt x="1680210" y="21590"/>
                  </a:cubicBezTo>
                  <a:close/>
                  <a:moveTo>
                    <a:pt x="1690370" y="1695450"/>
                  </a:moveTo>
                  <a:cubicBezTo>
                    <a:pt x="1691640" y="1678940"/>
                    <a:pt x="1692910" y="1666240"/>
                    <a:pt x="1692910" y="1653540"/>
                  </a:cubicBezTo>
                  <a:cubicBezTo>
                    <a:pt x="1691640" y="1581150"/>
                    <a:pt x="1690370" y="1513840"/>
                    <a:pt x="1690370" y="1441450"/>
                  </a:cubicBezTo>
                  <a:cubicBezTo>
                    <a:pt x="1690370" y="1408430"/>
                    <a:pt x="1692910" y="1375410"/>
                    <a:pt x="1691640" y="1342390"/>
                  </a:cubicBezTo>
                  <a:cubicBezTo>
                    <a:pt x="1691640" y="1311910"/>
                    <a:pt x="1690370" y="1280160"/>
                    <a:pt x="1689100" y="1249680"/>
                  </a:cubicBezTo>
                  <a:cubicBezTo>
                    <a:pt x="1684020" y="1202690"/>
                    <a:pt x="1672590" y="229870"/>
                    <a:pt x="1672590" y="182880"/>
                  </a:cubicBezTo>
                  <a:cubicBezTo>
                    <a:pt x="1670050" y="143510"/>
                    <a:pt x="1667510" y="102870"/>
                    <a:pt x="1664970" y="63500"/>
                  </a:cubicBezTo>
                  <a:cubicBezTo>
                    <a:pt x="1663700" y="44450"/>
                    <a:pt x="1662430" y="43180"/>
                    <a:pt x="1645920" y="41910"/>
                  </a:cubicBezTo>
                  <a:cubicBezTo>
                    <a:pt x="1642110" y="41910"/>
                    <a:pt x="1639570" y="41910"/>
                    <a:pt x="1635760" y="40640"/>
                  </a:cubicBezTo>
                  <a:cubicBezTo>
                    <a:pt x="1604010" y="36830"/>
                    <a:pt x="1570990" y="31750"/>
                    <a:pt x="1539240" y="30480"/>
                  </a:cubicBezTo>
                  <a:cubicBezTo>
                    <a:pt x="1461770" y="26670"/>
                    <a:pt x="1383030" y="25400"/>
                    <a:pt x="1305560" y="22860"/>
                  </a:cubicBezTo>
                  <a:cubicBezTo>
                    <a:pt x="1294130" y="22860"/>
                    <a:pt x="1281430" y="22860"/>
                    <a:pt x="1270000" y="22860"/>
                  </a:cubicBezTo>
                  <a:cubicBezTo>
                    <a:pt x="1250950" y="22860"/>
                    <a:pt x="1231900" y="22860"/>
                    <a:pt x="1214120" y="22860"/>
                  </a:cubicBezTo>
                  <a:cubicBezTo>
                    <a:pt x="1173480" y="22860"/>
                    <a:pt x="1132840" y="22860"/>
                    <a:pt x="1093470" y="24130"/>
                  </a:cubicBezTo>
                  <a:cubicBezTo>
                    <a:pt x="1059180" y="25400"/>
                    <a:pt x="481330" y="29210"/>
                    <a:pt x="447040" y="29210"/>
                  </a:cubicBezTo>
                  <a:cubicBezTo>
                    <a:pt x="391160" y="29210"/>
                    <a:pt x="335280" y="26670"/>
                    <a:pt x="279400" y="33020"/>
                  </a:cubicBezTo>
                  <a:cubicBezTo>
                    <a:pt x="250190" y="36830"/>
                    <a:pt x="222250" y="36830"/>
                    <a:pt x="194310" y="38100"/>
                  </a:cubicBezTo>
                  <a:cubicBezTo>
                    <a:pt x="146050" y="41910"/>
                    <a:pt x="97790" y="45720"/>
                    <a:pt x="49530" y="50800"/>
                  </a:cubicBezTo>
                  <a:cubicBezTo>
                    <a:pt x="36830" y="50800"/>
                    <a:pt x="34290" y="53340"/>
                    <a:pt x="33020" y="68580"/>
                  </a:cubicBezTo>
                  <a:cubicBezTo>
                    <a:pt x="31750" y="91440"/>
                    <a:pt x="31750" y="114300"/>
                    <a:pt x="30480" y="137160"/>
                  </a:cubicBezTo>
                  <a:cubicBezTo>
                    <a:pt x="29210" y="175260"/>
                    <a:pt x="26670" y="212090"/>
                    <a:pt x="25400" y="250190"/>
                  </a:cubicBezTo>
                  <a:cubicBezTo>
                    <a:pt x="20320" y="290830"/>
                    <a:pt x="26670" y="1283970"/>
                    <a:pt x="29210" y="1324610"/>
                  </a:cubicBezTo>
                  <a:cubicBezTo>
                    <a:pt x="29210" y="1367790"/>
                    <a:pt x="29210" y="1412240"/>
                    <a:pt x="30480" y="1455420"/>
                  </a:cubicBezTo>
                  <a:cubicBezTo>
                    <a:pt x="30480" y="1487170"/>
                    <a:pt x="33020" y="1518920"/>
                    <a:pt x="33020" y="1550670"/>
                  </a:cubicBezTo>
                  <a:cubicBezTo>
                    <a:pt x="33020" y="1584960"/>
                    <a:pt x="33020" y="1619250"/>
                    <a:pt x="31750" y="1653540"/>
                  </a:cubicBezTo>
                  <a:cubicBezTo>
                    <a:pt x="31750" y="1657350"/>
                    <a:pt x="31750" y="1659890"/>
                    <a:pt x="31750" y="1663700"/>
                  </a:cubicBezTo>
                  <a:cubicBezTo>
                    <a:pt x="31750" y="1673860"/>
                    <a:pt x="35560" y="1677670"/>
                    <a:pt x="44450" y="1677670"/>
                  </a:cubicBezTo>
                  <a:cubicBezTo>
                    <a:pt x="60960" y="1677670"/>
                    <a:pt x="78740" y="1678940"/>
                    <a:pt x="95250" y="1678940"/>
                  </a:cubicBezTo>
                  <a:cubicBezTo>
                    <a:pt x="119380" y="1678940"/>
                    <a:pt x="144780" y="1676400"/>
                    <a:pt x="168910" y="1678940"/>
                  </a:cubicBezTo>
                  <a:cubicBezTo>
                    <a:pt x="208280" y="1682750"/>
                    <a:pt x="247650" y="1685290"/>
                    <a:pt x="287020" y="1684020"/>
                  </a:cubicBezTo>
                  <a:cubicBezTo>
                    <a:pt x="312420" y="1682750"/>
                    <a:pt x="336550" y="1685290"/>
                    <a:pt x="361950" y="1685290"/>
                  </a:cubicBezTo>
                  <a:cubicBezTo>
                    <a:pt x="398780" y="1685290"/>
                    <a:pt x="435610" y="1684020"/>
                    <a:pt x="472440" y="1685290"/>
                  </a:cubicBezTo>
                  <a:cubicBezTo>
                    <a:pt x="527050" y="1686560"/>
                    <a:pt x="1126490" y="1676400"/>
                    <a:pt x="1182370" y="1678940"/>
                  </a:cubicBezTo>
                  <a:cubicBezTo>
                    <a:pt x="1206500" y="1680210"/>
                    <a:pt x="1230630" y="1681480"/>
                    <a:pt x="1253490" y="1681480"/>
                  </a:cubicBezTo>
                  <a:cubicBezTo>
                    <a:pt x="1295400" y="1684020"/>
                    <a:pt x="1336040" y="1680210"/>
                    <a:pt x="1377950" y="1684020"/>
                  </a:cubicBezTo>
                  <a:cubicBezTo>
                    <a:pt x="1412240" y="1686560"/>
                    <a:pt x="1446530" y="1686560"/>
                    <a:pt x="1480820" y="1689100"/>
                  </a:cubicBezTo>
                  <a:cubicBezTo>
                    <a:pt x="1531620" y="1692910"/>
                    <a:pt x="1582420" y="1695450"/>
                    <a:pt x="1633220" y="1696720"/>
                  </a:cubicBezTo>
                  <a:cubicBezTo>
                    <a:pt x="1652270" y="1696720"/>
                    <a:pt x="1670050" y="1695450"/>
                    <a:pt x="1690370" y="169545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AutoShape 22"/>
          <p:cNvSpPr/>
          <p:nvPr/>
        </p:nvSpPr>
        <p:spPr>
          <a:xfrm rot="143731">
            <a:off x="14592278" y="1051713"/>
            <a:ext cx="435576" cy="149851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sp>
        <p:nvSpPr>
          <p:cNvPr id="23" name="AutoShape 23"/>
          <p:cNvSpPr/>
          <p:nvPr/>
        </p:nvSpPr>
        <p:spPr>
          <a:xfrm rot="-289150">
            <a:off x="16326870" y="947056"/>
            <a:ext cx="435576" cy="149851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 rot="345452">
            <a:off x="14031549" y="1559072"/>
            <a:ext cx="1414463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799"/>
              </a:lnSpc>
            </a:pPr>
            <a:r>
              <a:rPr lang="en-US" sz="1499" b="1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micro-transitional Justice</a:t>
            </a:r>
          </a:p>
        </p:txBody>
      </p:sp>
      <p:sp>
        <p:nvSpPr>
          <p:cNvPr id="25" name="TextBox 25"/>
          <p:cNvSpPr txBox="1"/>
          <p:nvPr/>
        </p:nvSpPr>
        <p:spPr>
          <a:xfrm rot="-87429">
            <a:off x="15864078" y="1347692"/>
            <a:ext cx="1414463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799"/>
              </a:lnSpc>
            </a:pPr>
            <a:r>
              <a:rPr lang="en-US" sz="1499" b="1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Alternative approaches to justice and accountability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28700" y="230129"/>
            <a:ext cx="12586950" cy="1621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40"/>
              </a:lnSpc>
            </a:pPr>
            <a:r>
              <a:rPr lang="en-US" sz="6800" b="1" spc="-68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Strengthening the solution &amp; Testing feasibility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531511" y="3872452"/>
            <a:ext cx="4157329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60"/>
              </a:lnSpc>
            </a:pPr>
            <a:r>
              <a:rPr lang="en-US" sz="3800" b="1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Viable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395541" y="3917311"/>
            <a:ext cx="458753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60"/>
              </a:lnSpc>
            </a:pPr>
            <a:r>
              <a:rPr lang="en-US" sz="3800" b="1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Scalable</a:t>
            </a:r>
          </a:p>
        </p:txBody>
      </p:sp>
      <p:grpSp>
        <p:nvGrpSpPr>
          <p:cNvPr id="29" name="Group 29"/>
          <p:cNvGrpSpPr/>
          <p:nvPr/>
        </p:nvGrpSpPr>
        <p:grpSpPr>
          <a:xfrm rot="-10800000">
            <a:off x="6480631" y="3505671"/>
            <a:ext cx="5353450" cy="5971704"/>
            <a:chOff x="0" y="0"/>
            <a:chExt cx="2652282" cy="2958586"/>
          </a:xfrm>
        </p:grpSpPr>
        <p:sp>
          <p:nvSpPr>
            <p:cNvPr id="30" name="Freeform 30"/>
            <p:cNvSpPr/>
            <p:nvPr/>
          </p:nvSpPr>
          <p:spPr>
            <a:xfrm>
              <a:off x="10160" y="16510"/>
              <a:ext cx="2629422" cy="2930646"/>
            </a:xfrm>
            <a:custGeom>
              <a:avLst/>
              <a:gdLst/>
              <a:ahLst/>
              <a:cxnLst/>
              <a:rect l="l" t="t" r="r" b="b"/>
              <a:pathLst>
                <a:path w="2629422" h="2930646">
                  <a:moveTo>
                    <a:pt x="2629422" y="2930646"/>
                  </a:moveTo>
                  <a:lnTo>
                    <a:pt x="0" y="2923026"/>
                  </a:lnTo>
                  <a:lnTo>
                    <a:pt x="0" y="1029652"/>
                  </a:lnTo>
                  <a:lnTo>
                    <a:pt x="17780" y="19050"/>
                  </a:lnTo>
                  <a:lnTo>
                    <a:pt x="1309052" y="0"/>
                  </a:lnTo>
                  <a:lnTo>
                    <a:pt x="2610372" y="50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-3810" y="0"/>
              <a:ext cx="2658632" cy="2957316"/>
            </a:xfrm>
            <a:custGeom>
              <a:avLst/>
              <a:gdLst/>
              <a:ahLst/>
              <a:cxnLst/>
              <a:rect l="l" t="t" r="r" b="b"/>
              <a:pathLst>
                <a:path w="2658632" h="2957316">
                  <a:moveTo>
                    <a:pt x="2624342" y="21590"/>
                  </a:moveTo>
                  <a:cubicBezTo>
                    <a:pt x="2625612" y="34290"/>
                    <a:pt x="2625612" y="44450"/>
                    <a:pt x="2626882" y="54610"/>
                  </a:cubicBezTo>
                  <a:cubicBezTo>
                    <a:pt x="2629422" y="108150"/>
                    <a:pt x="2630692" y="171590"/>
                    <a:pt x="2633232" y="232765"/>
                  </a:cubicBezTo>
                  <a:cubicBezTo>
                    <a:pt x="2633232" y="321128"/>
                    <a:pt x="2645932" y="2063474"/>
                    <a:pt x="2652282" y="2151837"/>
                  </a:cubicBezTo>
                  <a:cubicBezTo>
                    <a:pt x="2658632" y="2285516"/>
                    <a:pt x="2654822" y="2421459"/>
                    <a:pt x="2654822" y="2555137"/>
                  </a:cubicBezTo>
                  <a:cubicBezTo>
                    <a:pt x="2654822" y="2672955"/>
                    <a:pt x="2656092" y="2781710"/>
                    <a:pt x="2657362" y="2896356"/>
                  </a:cubicBezTo>
                  <a:cubicBezTo>
                    <a:pt x="2657362" y="2917946"/>
                    <a:pt x="2657362" y="2931916"/>
                    <a:pt x="2657362" y="2956046"/>
                  </a:cubicBezTo>
                  <a:cubicBezTo>
                    <a:pt x="2634502" y="2956046"/>
                    <a:pt x="2614182" y="2957316"/>
                    <a:pt x="2590800" y="2956046"/>
                  </a:cubicBezTo>
                  <a:cubicBezTo>
                    <a:pt x="2459581" y="2950966"/>
                    <a:pt x="2326343" y="2957316"/>
                    <a:pt x="2195124" y="2952236"/>
                  </a:cubicBezTo>
                  <a:cubicBezTo>
                    <a:pt x="2116392" y="2948426"/>
                    <a:pt x="2039680" y="2950966"/>
                    <a:pt x="1960948" y="2948426"/>
                  </a:cubicBezTo>
                  <a:cubicBezTo>
                    <a:pt x="1924611" y="2947156"/>
                    <a:pt x="1888273" y="2945886"/>
                    <a:pt x="1851936" y="2944616"/>
                  </a:cubicBezTo>
                  <a:cubicBezTo>
                    <a:pt x="1829729" y="2944616"/>
                    <a:pt x="1809542" y="2945886"/>
                    <a:pt x="1787335" y="2945886"/>
                  </a:cubicBezTo>
                  <a:cubicBezTo>
                    <a:pt x="1730810" y="2944616"/>
                    <a:pt x="1575366" y="2945886"/>
                    <a:pt x="1518841" y="2944616"/>
                  </a:cubicBezTo>
                  <a:cubicBezTo>
                    <a:pt x="1478466" y="2943346"/>
                    <a:pt x="670965" y="2952236"/>
                    <a:pt x="630590" y="2950966"/>
                  </a:cubicBezTo>
                  <a:cubicBezTo>
                    <a:pt x="620496" y="2950966"/>
                    <a:pt x="608383" y="2952236"/>
                    <a:pt x="598289" y="2952236"/>
                  </a:cubicBezTo>
                  <a:cubicBezTo>
                    <a:pt x="574064" y="2952236"/>
                    <a:pt x="551858" y="2953506"/>
                    <a:pt x="527633" y="2953506"/>
                  </a:cubicBezTo>
                  <a:cubicBezTo>
                    <a:pt x="467070" y="2953506"/>
                    <a:pt x="408527" y="2952236"/>
                    <a:pt x="347964" y="2950966"/>
                  </a:cubicBezTo>
                  <a:cubicBezTo>
                    <a:pt x="311626" y="2949696"/>
                    <a:pt x="275289" y="2948426"/>
                    <a:pt x="240970" y="2947156"/>
                  </a:cubicBezTo>
                  <a:cubicBezTo>
                    <a:pt x="176370" y="2945886"/>
                    <a:pt x="111770" y="2944616"/>
                    <a:pt x="48260" y="2944616"/>
                  </a:cubicBezTo>
                  <a:cubicBezTo>
                    <a:pt x="38100" y="2944616"/>
                    <a:pt x="29210" y="2944616"/>
                    <a:pt x="19050" y="2943346"/>
                  </a:cubicBezTo>
                  <a:cubicBezTo>
                    <a:pt x="10160" y="2942076"/>
                    <a:pt x="5080" y="2935726"/>
                    <a:pt x="7620" y="2926836"/>
                  </a:cubicBezTo>
                  <a:cubicBezTo>
                    <a:pt x="16510" y="2894997"/>
                    <a:pt x="12700" y="2838353"/>
                    <a:pt x="11430" y="2779444"/>
                  </a:cubicBezTo>
                  <a:cubicBezTo>
                    <a:pt x="10160" y="2659361"/>
                    <a:pt x="6350" y="2541543"/>
                    <a:pt x="7620" y="2421459"/>
                  </a:cubicBezTo>
                  <a:cubicBezTo>
                    <a:pt x="5080" y="2271921"/>
                    <a:pt x="0" y="420820"/>
                    <a:pt x="7620" y="269016"/>
                  </a:cubicBezTo>
                  <a:cubicBezTo>
                    <a:pt x="8890" y="239562"/>
                    <a:pt x="7620" y="207842"/>
                    <a:pt x="8890" y="178387"/>
                  </a:cubicBezTo>
                  <a:cubicBezTo>
                    <a:pt x="10160" y="130807"/>
                    <a:pt x="12700" y="78695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1301" y="30480"/>
                    <a:pt x="93601" y="29210"/>
                  </a:cubicBezTo>
                  <a:cubicBezTo>
                    <a:pt x="148107" y="25400"/>
                    <a:pt x="202614" y="22860"/>
                    <a:pt x="259139" y="20320"/>
                  </a:cubicBezTo>
                  <a:cubicBezTo>
                    <a:pt x="297495" y="17780"/>
                    <a:pt x="335851" y="16510"/>
                    <a:pt x="372189" y="13970"/>
                  </a:cubicBezTo>
                  <a:cubicBezTo>
                    <a:pt x="408527" y="11430"/>
                    <a:pt x="446883" y="8890"/>
                    <a:pt x="483221" y="8890"/>
                  </a:cubicBezTo>
                  <a:cubicBezTo>
                    <a:pt x="523596" y="7620"/>
                    <a:pt x="563971" y="10160"/>
                    <a:pt x="604346" y="8890"/>
                  </a:cubicBezTo>
                  <a:cubicBezTo>
                    <a:pt x="654815" y="8890"/>
                    <a:pt x="1569310" y="6350"/>
                    <a:pt x="1619779" y="5080"/>
                  </a:cubicBezTo>
                  <a:cubicBezTo>
                    <a:pt x="1668229" y="3810"/>
                    <a:pt x="1716679" y="2540"/>
                    <a:pt x="1767148" y="2540"/>
                  </a:cubicBezTo>
                  <a:cubicBezTo>
                    <a:pt x="1849917" y="1270"/>
                    <a:pt x="1930667" y="0"/>
                    <a:pt x="2013436" y="0"/>
                  </a:cubicBezTo>
                  <a:cubicBezTo>
                    <a:pt x="2047755" y="0"/>
                    <a:pt x="2084092" y="2540"/>
                    <a:pt x="2118411" y="2540"/>
                  </a:cubicBezTo>
                  <a:cubicBezTo>
                    <a:pt x="2213293" y="3810"/>
                    <a:pt x="2310193" y="5080"/>
                    <a:pt x="2405074" y="7620"/>
                  </a:cubicBezTo>
                  <a:cubicBezTo>
                    <a:pt x="2455543" y="8890"/>
                    <a:pt x="2506012" y="12700"/>
                    <a:pt x="2556481" y="16510"/>
                  </a:cubicBezTo>
                  <a:cubicBezTo>
                    <a:pt x="2568593" y="16510"/>
                    <a:pt x="2580706" y="16510"/>
                    <a:pt x="2590800" y="16510"/>
                  </a:cubicBezTo>
                  <a:cubicBezTo>
                    <a:pt x="2605292" y="17780"/>
                    <a:pt x="2614182" y="20320"/>
                    <a:pt x="2624342" y="21590"/>
                  </a:cubicBezTo>
                  <a:close/>
                  <a:moveTo>
                    <a:pt x="2634502" y="2939536"/>
                  </a:moveTo>
                  <a:cubicBezTo>
                    <a:pt x="2635772" y="2923026"/>
                    <a:pt x="2637042" y="2910326"/>
                    <a:pt x="2637042" y="2897626"/>
                  </a:cubicBezTo>
                  <a:cubicBezTo>
                    <a:pt x="2635772" y="2770382"/>
                    <a:pt x="2634502" y="2650298"/>
                    <a:pt x="2634502" y="2521151"/>
                  </a:cubicBezTo>
                  <a:cubicBezTo>
                    <a:pt x="2634502" y="2462242"/>
                    <a:pt x="2637042" y="2403334"/>
                    <a:pt x="2635772" y="2344424"/>
                  </a:cubicBezTo>
                  <a:cubicBezTo>
                    <a:pt x="2635772" y="2290047"/>
                    <a:pt x="2634502" y="2233404"/>
                    <a:pt x="2633232" y="2179026"/>
                  </a:cubicBezTo>
                  <a:cubicBezTo>
                    <a:pt x="2628152" y="2095194"/>
                    <a:pt x="2616722" y="359646"/>
                    <a:pt x="2616722" y="275814"/>
                  </a:cubicBezTo>
                  <a:cubicBezTo>
                    <a:pt x="2614182" y="205576"/>
                    <a:pt x="2611642" y="133073"/>
                    <a:pt x="2609102" y="63500"/>
                  </a:cubicBezTo>
                  <a:cubicBezTo>
                    <a:pt x="2607832" y="44450"/>
                    <a:pt x="2606562" y="43180"/>
                    <a:pt x="2584743" y="41910"/>
                  </a:cubicBezTo>
                  <a:cubicBezTo>
                    <a:pt x="2578687" y="41910"/>
                    <a:pt x="2574650" y="41910"/>
                    <a:pt x="2568593" y="40640"/>
                  </a:cubicBezTo>
                  <a:cubicBezTo>
                    <a:pt x="2518125" y="36830"/>
                    <a:pt x="2465637" y="31750"/>
                    <a:pt x="2415168" y="30480"/>
                  </a:cubicBezTo>
                  <a:cubicBezTo>
                    <a:pt x="2292024" y="26670"/>
                    <a:pt x="2166861" y="25400"/>
                    <a:pt x="2043717" y="22860"/>
                  </a:cubicBezTo>
                  <a:cubicBezTo>
                    <a:pt x="2025549" y="22860"/>
                    <a:pt x="2005361" y="22860"/>
                    <a:pt x="1987192" y="22860"/>
                  </a:cubicBezTo>
                  <a:cubicBezTo>
                    <a:pt x="1956911" y="22860"/>
                    <a:pt x="1926630" y="22860"/>
                    <a:pt x="1898367" y="22860"/>
                  </a:cubicBezTo>
                  <a:cubicBezTo>
                    <a:pt x="1833767" y="22860"/>
                    <a:pt x="1769167" y="22860"/>
                    <a:pt x="1706586" y="24130"/>
                  </a:cubicBezTo>
                  <a:cubicBezTo>
                    <a:pt x="1652079" y="25400"/>
                    <a:pt x="733546" y="29210"/>
                    <a:pt x="679040" y="29210"/>
                  </a:cubicBezTo>
                  <a:cubicBezTo>
                    <a:pt x="590214" y="29210"/>
                    <a:pt x="501389" y="26670"/>
                    <a:pt x="412564" y="33020"/>
                  </a:cubicBezTo>
                  <a:cubicBezTo>
                    <a:pt x="366133" y="36830"/>
                    <a:pt x="321720" y="36830"/>
                    <a:pt x="277308" y="38100"/>
                  </a:cubicBezTo>
                  <a:cubicBezTo>
                    <a:pt x="200595" y="41910"/>
                    <a:pt x="123882" y="45720"/>
                    <a:pt x="49530" y="50800"/>
                  </a:cubicBezTo>
                  <a:cubicBezTo>
                    <a:pt x="36830" y="50800"/>
                    <a:pt x="34290" y="53340"/>
                    <a:pt x="33020" y="71898"/>
                  </a:cubicBezTo>
                  <a:cubicBezTo>
                    <a:pt x="31750" y="112681"/>
                    <a:pt x="31750" y="153464"/>
                    <a:pt x="30480" y="194247"/>
                  </a:cubicBezTo>
                  <a:cubicBezTo>
                    <a:pt x="29210" y="262219"/>
                    <a:pt x="26670" y="327925"/>
                    <a:pt x="25400" y="395897"/>
                  </a:cubicBezTo>
                  <a:cubicBezTo>
                    <a:pt x="20320" y="468401"/>
                    <a:pt x="26670" y="2240201"/>
                    <a:pt x="29210" y="2312704"/>
                  </a:cubicBezTo>
                  <a:cubicBezTo>
                    <a:pt x="29210" y="2389739"/>
                    <a:pt x="29210" y="2469040"/>
                    <a:pt x="30480" y="2546074"/>
                  </a:cubicBezTo>
                  <a:cubicBezTo>
                    <a:pt x="30480" y="2602718"/>
                    <a:pt x="33020" y="2659361"/>
                    <a:pt x="33020" y="2716004"/>
                  </a:cubicBezTo>
                  <a:cubicBezTo>
                    <a:pt x="33020" y="2777179"/>
                    <a:pt x="33020" y="2838353"/>
                    <a:pt x="31750" y="2897626"/>
                  </a:cubicBezTo>
                  <a:cubicBezTo>
                    <a:pt x="31750" y="2901436"/>
                    <a:pt x="31750" y="2903976"/>
                    <a:pt x="31750" y="2907786"/>
                  </a:cubicBezTo>
                  <a:cubicBezTo>
                    <a:pt x="31750" y="2917946"/>
                    <a:pt x="35560" y="2921756"/>
                    <a:pt x="44450" y="2921756"/>
                  </a:cubicBezTo>
                  <a:cubicBezTo>
                    <a:pt x="65338" y="2921756"/>
                    <a:pt x="93601" y="2923026"/>
                    <a:pt x="119845" y="2923026"/>
                  </a:cubicBezTo>
                  <a:cubicBezTo>
                    <a:pt x="158201" y="2923026"/>
                    <a:pt x="198576" y="2920486"/>
                    <a:pt x="236932" y="2923026"/>
                  </a:cubicBezTo>
                  <a:cubicBezTo>
                    <a:pt x="299514" y="2926836"/>
                    <a:pt x="362095" y="2929376"/>
                    <a:pt x="424677" y="2928106"/>
                  </a:cubicBezTo>
                  <a:cubicBezTo>
                    <a:pt x="465052" y="2926836"/>
                    <a:pt x="503408" y="2929376"/>
                    <a:pt x="543783" y="2929376"/>
                  </a:cubicBezTo>
                  <a:cubicBezTo>
                    <a:pt x="602327" y="2929376"/>
                    <a:pt x="660871" y="2928106"/>
                    <a:pt x="719415" y="2929376"/>
                  </a:cubicBezTo>
                  <a:cubicBezTo>
                    <a:pt x="806221" y="2930646"/>
                    <a:pt x="1759073" y="2920486"/>
                    <a:pt x="1847898" y="2923026"/>
                  </a:cubicBezTo>
                  <a:cubicBezTo>
                    <a:pt x="1886255" y="2924296"/>
                    <a:pt x="1924611" y="2925566"/>
                    <a:pt x="1960948" y="2925566"/>
                  </a:cubicBezTo>
                  <a:cubicBezTo>
                    <a:pt x="2027567" y="2928106"/>
                    <a:pt x="2092167" y="2924296"/>
                    <a:pt x="2158786" y="2928106"/>
                  </a:cubicBezTo>
                  <a:cubicBezTo>
                    <a:pt x="2213293" y="2930646"/>
                    <a:pt x="2267799" y="2930646"/>
                    <a:pt x="2322305" y="2933186"/>
                  </a:cubicBezTo>
                  <a:cubicBezTo>
                    <a:pt x="2403056" y="2936996"/>
                    <a:pt x="2483806" y="2939536"/>
                    <a:pt x="2564556" y="2940806"/>
                  </a:cubicBezTo>
                  <a:cubicBezTo>
                    <a:pt x="2594837" y="2940806"/>
                    <a:pt x="2614182" y="2939536"/>
                    <a:pt x="2634502" y="2939536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 rot="-10800000">
            <a:off x="6457750" y="3472173"/>
            <a:ext cx="5353450" cy="1671327"/>
            <a:chOff x="0" y="0"/>
            <a:chExt cx="2652282" cy="828033"/>
          </a:xfrm>
        </p:grpSpPr>
        <p:sp>
          <p:nvSpPr>
            <p:cNvPr id="33" name="Freeform 33"/>
            <p:cNvSpPr/>
            <p:nvPr/>
          </p:nvSpPr>
          <p:spPr>
            <a:xfrm>
              <a:off x="10160" y="16510"/>
              <a:ext cx="2629422" cy="800093"/>
            </a:xfrm>
            <a:custGeom>
              <a:avLst/>
              <a:gdLst/>
              <a:ahLst/>
              <a:cxnLst/>
              <a:rect l="l" t="t" r="r" b="b"/>
              <a:pathLst>
                <a:path w="2629422" h="800093">
                  <a:moveTo>
                    <a:pt x="2629422" y="800093"/>
                  </a:moveTo>
                  <a:lnTo>
                    <a:pt x="0" y="792473"/>
                  </a:lnTo>
                  <a:lnTo>
                    <a:pt x="0" y="290720"/>
                  </a:lnTo>
                  <a:lnTo>
                    <a:pt x="17780" y="19050"/>
                  </a:lnTo>
                  <a:lnTo>
                    <a:pt x="1309052" y="0"/>
                  </a:lnTo>
                  <a:lnTo>
                    <a:pt x="2610372" y="508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-3810" y="0"/>
              <a:ext cx="2658632" cy="826763"/>
            </a:xfrm>
            <a:custGeom>
              <a:avLst/>
              <a:gdLst/>
              <a:ahLst/>
              <a:cxnLst/>
              <a:rect l="l" t="t" r="r" b="b"/>
              <a:pathLst>
                <a:path w="2658632" h="826763">
                  <a:moveTo>
                    <a:pt x="2624342" y="21590"/>
                  </a:moveTo>
                  <a:cubicBezTo>
                    <a:pt x="2625612" y="34290"/>
                    <a:pt x="2625612" y="44450"/>
                    <a:pt x="2626882" y="54610"/>
                  </a:cubicBezTo>
                  <a:cubicBezTo>
                    <a:pt x="2629422" y="75184"/>
                    <a:pt x="2630692" y="90878"/>
                    <a:pt x="2633232" y="106011"/>
                  </a:cubicBezTo>
                  <a:cubicBezTo>
                    <a:pt x="2633232" y="127871"/>
                    <a:pt x="2645932" y="558894"/>
                    <a:pt x="2652282" y="580753"/>
                  </a:cubicBezTo>
                  <a:cubicBezTo>
                    <a:pt x="2658632" y="613822"/>
                    <a:pt x="2654822" y="647452"/>
                    <a:pt x="2654822" y="680522"/>
                  </a:cubicBezTo>
                  <a:cubicBezTo>
                    <a:pt x="2654822" y="709668"/>
                    <a:pt x="2656092" y="736571"/>
                    <a:pt x="2657362" y="765802"/>
                  </a:cubicBezTo>
                  <a:cubicBezTo>
                    <a:pt x="2657362" y="787393"/>
                    <a:pt x="2657362" y="801363"/>
                    <a:pt x="2657362" y="825493"/>
                  </a:cubicBezTo>
                  <a:cubicBezTo>
                    <a:pt x="2634502" y="825493"/>
                    <a:pt x="2614182" y="826763"/>
                    <a:pt x="2590800" y="825493"/>
                  </a:cubicBezTo>
                  <a:cubicBezTo>
                    <a:pt x="2459581" y="820413"/>
                    <a:pt x="2326343" y="826763"/>
                    <a:pt x="2195124" y="821683"/>
                  </a:cubicBezTo>
                  <a:cubicBezTo>
                    <a:pt x="2116392" y="817873"/>
                    <a:pt x="2039680" y="820413"/>
                    <a:pt x="1960948" y="817873"/>
                  </a:cubicBezTo>
                  <a:cubicBezTo>
                    <a:pt x="1924611" y="816602"/>
                    <a:pt x="1888273" y="815333"/>
                    <a:pt x="1851936" y="814063"/>
                  </a:cubicBezTo>
                  <a:cubicBezTo>
                    <a:pt x="1829729" y="814063"/>
                    <a:pt x="1809542" y="815333"/>
                    <a:pt x="1787335" y="815333"/>
                  </a:cubicBezTo>
                  <a:cubicBezTo>
                    <a:pt x="1730810" y="814063"/>
                    <a:pt x="1575366" y="815333"/>
                    <a:pt x="1518841" y="814063"/>
                  </a:cubicBezTo>
                  <a:cubicBezTo>
                    <a:pt x="1478466" y="812793"/>
                    <a:pt x="670965" y="821683"/>
                    <a:pt x="630590" y="820413"/>
                  </a:cubicBezTo>
                  <a:cubicBezTo>
                    <a:pt x="620496" y="820413"/>
                    <a:pt x="608383" y="821683"/>
                    <a:pt x="598289" y="821683"/>
                  </a:cubicBezTo>
                  <a:cubicBezTo>
                    <a:pt x="574064" y="821683"/>
                    <a:pt x="551858" y="822952"/>
                    <a:pt x="527633" y="822952"/>
                  </a:cubicBezTo>
                  <a:cubicBezTo>
                    <a:pt x="467070" y="822952"/>
                    <a:pt x="408527" y="821683"/>
                    <a:pt x="347964" y="820413"/>
                  </a:cubicBezTo>
                  <a:cubicBezTo>
                    <a:pt x="311626" y="819143"/>
                    <a:pt x="275289" y="817873"/>
                    <a:pt x="240970" y="816602"/>
                  </a:cubicBezTo>
                  <a:cubicBezTo>
                    <a:pt x="176370" y="815333"/>
                    <a:pt x="111770" y="814063"/>
                    <a:pt x="48260" y="814063"/>
                  </a:cubicBezTo>
                  <a:cubicBezTo>
                    <a:pt x="38100" y="814063"/>
                    <a:pt x="29210" y="814063"/>
                    <a:pt x="19050" y="812793"/>
                  </a:cubicBezTo>
                  <a:cubicBezTo>
                    <a:pt x="10160" y="811523"/>
                    <a:pt x="5080" y="805173"/>
                    <a:pt x="7620" y="796283"/>
                  </a:cubicBezTo>
                  <a:cubicBezTo>
                    <a:pt x="16510" y="764596"/>
                    <a:pt x="12700" y="750584"/>
                    <a:pt x="11430" y="736011"/>
                  </a:cubicBezTo>
                  <a:cubicBezTo>
                    <a:pt x="10160" y="706305"/>
                    <a:pt x="6350" y="677159"/>
                    <a:pt x="7620" y="647452"/>
                  </a:cubicBezTo>
                  <a:cubicBezTo>
                    <a:pt x="5080" y="610459"/>
                    <a:pt x="0" y="152532"/>
                    <a:pt x="7620" y="114979"/>
                  </a:cubicBezTo>
                  <a:cubicBezTo>
                    <a:pt x="8890" y="107693"/>
                    <a:pt x="7620" y="99846"/>
                    <a:pt x="8890" y="92559"/>
                  </a:cubicBezTo>
                  <a:cubicBezTo>
                    <a:pt x="10160" y="80789"/>
                    <a:pt x="12700" y="67897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1301" y="30480"/>
                    <a:pt x="93601" y="29210"/>
                  </a:cubicBezTo>
                  <a:cubicBezTo>
                    <a:pt x="148107" y="25400"/>
                    <a:pt x="202614" y="22860"/>
                    <a:pt x="259139" y="20320"/>
                  </a:cubicBezTo>
                  <a:cubicBezTo>
                    <a:pt x="297495" y="17780"/>
                    <a:pt x="335851" y="16510"/>
                    <a:pt x="372189" y="13970"/>
                  </a:cubicBezTo>
                  <a:cubicBezTo>
                    <a:pt x="408527" y="11430"/>
                    <a:pt x="446883" y="8890"/>
                    <a:pt x="483221" y="8890"/>
                  </a:cubicBezTo>
                  <a:cubicBezTo>
                    <a:pt x="523596" y="7620"/>
                    <a:pt x="563971" y="10160"/>
                    <a:pt x="604346" y="8890"/>
                  </a:cubicBezTo>
                  <a:cubicBezTo>
                    <a:pt x="654815" y="8890"/>
                    <a:pt x="1569310" y="6350"/>
                    <a:pt x="1619779" y="5080"/>
                  </a:cubicBezTo>
                  <a:cubicBezTo>
                    <a:pt x="1668229" y="3810"/>
                    <a:pt x="1716679" y="2540"/>
                    <a:pt x="1767148" y="2540"/>
                  </a:cubicBezTo>
                  <a:cubicBezTo>
                    <a:pt x="1849917" y="1270"/>
                    <a:pt x="1930667" y="0"/>
                    <a:pt x="2013436" y="0"/>
                  </a:cubicBezTo>
                  <a:cubicBezTo>
                    <a:pt x="2047755" y="0"/>
                    <a:pt x="2084092" y="2540"/>
                    <a:pt x="2118411" y="2540"/>
                  </a:cubicBezTo>
                  <a:cubicBezTo>
                    <a:pt x="2213293" y="3810"/>
                    <a:pt x="2310193" y="5080"/>
                    <a:pt x="2405074" y="7620"/>
                  </a:cubicBezTo>
                  <a:cubicBezTo>
                    <a:pt x="2455543" y="8890"/>
                    <a:pt x="2506012" y="12700"/>
                    <a:pt x="2556481" y="16510"/>
                  </a:cubicBezTo>
                  <a:cubicBezTo>
                    <a:pt x="2568593" y="16510"/>
                    <a:pt x="2580706" y="16510"/>
                    <a:pt x="2590800" y="16510"/>
                  </a:cubicBezTo>
                  <a:cubicBezTo>
                    <a:pt x="2605292" y="17780"/>
                    <a:pt x="2614182" y="20320"/>
                    <a:pt x="2624342" y="21590"/>
                  </a:cubicBezTo>
                  <a:close/>
                  <a:moveTo>
                    <a:pt x="2634502" y="808983"/>
                  </a:moveTo>
                  <a:cubicBezTo>
                    <a:pt x="2635772" y="792473"/>
                    <a:pt x="2637042" y="779773"/>
                    <a:pt x="2637042" y="767073"/>
                  </a:cubicBezTo>
                  <a:cubicBezTo>
                    <a:pt x="2635772" y="733769"/>
                    <a:pt x="2634502" y="704063"/>
                    <a:pt x="2634502" y="672114"/>
                  </a:cubicBezTo>
                  <a:cubicBezTo>
                    <a:pt x="2634502" y="657541"/>
                    <a:pt x="2637042" y="642968"/>
                    <a:pt x="2635772" y="628395"/>
                  </a:cubicBezTo>
                  <a:cubicBezTo>
                    <a:pt x="2635772" y="614943"/>
                    <a:pt x="2634502" y="600931"/>
                    <a:pt x="2633232" y="587479"/>
                  </a:cubicBezTo>
                  <a:cubicBezTo>
                    <a:pt x="2628152" y="566741"/>
                    <a:pt x="2616722" y="137399"/>
                    <a:pt x="2616722" y="116661"/>
                  </a:cubicBezTo>
                  <a:cubicBezTo>
                    <a:pt x="2614182" y="99285"/>
                    <a:pt x="2611642" y="81349"/>
                    <a:pt x="2609102" y="63500"/>
                  </a:cubicBezTo>
                  <a:cubicBezTo>
                    <a:pt x="2607832" y="44450"/>
                    <a:pt x="2606562" y="43180"/>
                    <a:pt x="2584743" y="41910"/>
                  </a:cubicBezTo>
                  <a:cubicBezTo>
                    <a:pt x="2578687" y="41910"/>
                    <a:pt x="2574650" y="41910"/>
                    <a:pt x="2568593" y="40640"/>
                  </a:cubicBezTo>
                  <a:cubicBezTo>
                    <a:pt x="2518125" y="36830"/>
                    <a:pt x="2465637" y="31750"/>
                    <a:pt x="2415168" y="30480"/>
                  </a:cubicBezTo>
                  <a:cubicBezTo>
                    <a:pt x="2292024" y="26670"/>
                    <a:pt x="2166861" y="25400"/>
                    <a:pt x="2043717" y="22860"/>
                  </a:cubicBezTo>
                  <a:cubicBezTo>
                    <a:pt x="2025549" y="22860"/>
                    <a:pt x="2005361" y="22860"/>
                    <a:pt x="1987192" y="22860"/>
                  </a:cubicBezTo>
                  <a:cubicBezTo>
                    <a:pt x="1956911" y="22860"/>
                    <a:pt x="1926630" y="22860"/>
                    <a:pt x="1898367" y="22860"/>
                  </a:cubicBezTo>
                  <a:cubicBezTo>
                    <a:pt x="1833767" y="22860"/>
                    <a:pt x="1769167" y="22860"/>
                    <a:pt x="1706586" y="24130"/>
                  </a:cubicBezTo>
                  <a:cubicBezTo>
                    <a:pt x="1652079" y="25400"/>
                    <a:pt x="733546" y="29210"/>
                    <a:pt x="679040" y="29210"/>
                  </a:cubicBezTo>
                  <a:cubicBezTo>
                    <a:pt x="590214" y="29210"/>
                    <a:pt x="501389" y="26670"/>
                    <a:pt x="412564" y="33020"/>
                  </a:cubicBezTo>
                  <a:cubicBezTo>
                    <a:pt x="366133" y="36830"/>
                    <a:pt x="321720" y="36830"/>
                    <a:pt x="277308" y="38100"/>
                  </a:cubicBezTo>
                  <a:cubicBezTo>
                    <a:pt x="200595" y="41910"/>
                    <a:pt x="123882" y="45720"/>
                    <a:pt x="49530" y="50800"/>
                  </a:cubicBezTo>
                  <a:cubicBezTo>
                    <a:pt x="36830" y="50800"/>
                    <a:pt x="34290" y="53340"/>
                    <a:pt x="33020" y="66216"/>
                  </a:cubicBezTo>
                  <a:cubicBezTo>
                    <a:pt x="31750" y="76305"/>
                    <a:pt x="31750" y="86394"/>
                    <a:pt x="30480" y="96483"/>
                  </a:cubicBezTo>
                  <a:cubicBezTo>
                    <a:pt x="29210" y="113298"/>
                    <a:pt x="26670" y="129552"/>
                    <a:pt x="25400" y="146367"/>
                  </a:cubicBezTo>
                  <a:cubicBezTo>
                    <a:pt x="20320" y="164303"/>
                    <a:pt x="26670" y="602612"/>
                    <a:pt x="29210" y="620548"/>
                  </a:cubicBezTo>
                  <a:cubicBezTo>
                    <a:pt x="29210" y="639605"/>
                    <a:pt x="29210" y="659223"/>
                    <a:pt x="30480" y="678280"/>
                  </a:cubicBezTo>
                  <a:cubicBezTo>
                    <a:pt x="30480" y="692292"/>
                    <a:pt x="33020" y="706305"/>
                    <a:pt x="33020" y="720317"/>
                  </a:cubicBezTo>
                  <a:cubicBezTo>
                    <a:pt x="33020" y="735450"/>
                    <a:pt x="33020" y="750584"/>
                    <a:pt x="31750" y="767073"/>
                  </a:cubicBezTo>
                  <a:cubicBezTo>
                    <a:pt x="31750" y="770883"/>
                    <a:pt x="31750" y="773423"/>
                    <a:pt x="31750" y="777233"/>
                  </a:cubicBezTo>
                  <a:cubicBezTo>
                    <a:pt x="31750" y="787393"/>
                    <a:pt x="35560" y="791203"/>
                    <a:pt x="44450" y="791203"/>
                  </a:cubicBezTo>
                  <a:cubicBezTo>
                    <a:pt x="65338" y="791203"/>
                    <a:pt x="93601" y="792473"/>
                    <a:pt x="119845" y="792473"/>
                  </a:cubicBezTo>
                  <a:cubicBezTo>
                    <a:pt x="158201" y="792473"/>
                    <a:pt x="198576" y="789933"/>
                    <a:pt x="236932" y="792473"/>
                  </a:cubicBezTo>
                  <a:cubicBezTo>
                    <a:pt x="299514" y="796283"/>
                    <a:pt x="362095" y="798823"/>
                    <a:pt x="424677" y="797553"/>
                  </a:cubicBezTo>
                  <a:cubicBezTo>
                    <a:pt x="465052" y="796283"/>
                    <a:pt x="503408" y="798823"/>
                    <a:pt x="543783" y="798823"/>
                  </a:cubicBezTo>
                  <a:cubicBezTo>
                    <a:pt x="602327" y="798823"/>
                    <a:pt x="660871" y="797553"/>
                    <a:pt x="719415" y="798823"/>
                  </a:cubicBezTo>
                  <a:cubicBezTo>
                    <a:pt x="806221" y="800093"/>
                    <a:pt x="1759073" y="789933"/>
                    <a:pt x="1847898" y="792473"/>
                  </a:cubicBezTo>
                  <a:cubicBezTo>
                    <a:pt x="1886255" y="793743"/>
                    <a:pt x="1924611" y="795013"/>
                    <a:pt x="1960948" y="795013"/>
                  </a:cubicBezTo>
                  <a:cubicBezTo>
                    <a:pt x="2027567" y="797553"/>
                    <a:pt x="2092167" y="793743"/>
                    <a:pt x="2158786" y="797553"/>
                  </a:cubicBezTo>
                  <a:cubicBezTo>
                    <a:pt x="2213293" y="800093"/>
                    <a:pt x="2267799" y="800093"/>
                    <a:pt x="2322305" y="802633"/>
                  </a:cubicBezTo>
                  <a:cubicBezTo>
                    <a:pt x="2403056" y="806443"/>
                    <a:pt x="2483806" y="808983"/>
                    <a:pt x="2564556" y="810253"/>
                  </a:cubicBezTo>
                  <a:cubicBezTo>
                    <a:pt x="2594837" y="810253"/>
                    <a:pt x="2614182" y="808983"/>
                    <a:pt x="2634502" y="808983"/>
                  </a:cubicBezTo>
                  <a:close/>
                </a:path>
              </a:pathLst>
            </a:custGeom>
            <a:solidFill>
              <a:srgbClr val="D6CF2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6907190" y="3917311"/>
            <a:ext cx="4493266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60"/>
              </a:lnSpc>
            </a:pPr>
            <a:r>
              <a:rPr lang="en-US" sz="3800" b="1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Innovative</a:t>
            </a:r>
          </a:p>
        </p:txBody>
      </p:sp>
      <p:sp>
        <p:nvSpPr>
          <p:cNvPr id="36" name="Freeform 36"/>
          <p:cNvSpPr/>
          <p:nvPr/>
        </p:nvSpPr>
        <p:spPr>
          <a:xfrm>
            <a:off x="1133475" y="7742053"/>
            <a:ext cx="1106460" cy="1969958"/>
          </a:xfrm>
          <a:custGeom>
            <a:avLst/>
            <a:gdLst/>
            <a:ahLst/>
            <a:cxnLst/>
            <a:rect l="l" t="t" r="r" b="b"/>
            <a:pathLst>
              <a:path w="1106460" h="1969958">
                <a:moveTo>
                  <a:pt x="0" y="0"/>
                </a:moveTo>
                <a:lnTo>
                  <a:pt x="1106460" y="0"/>
                </a:lnTo>
                <a:lnTo>
                  <a:pt x="1106460" y="1969959"/>
                </a:lnTo>
                <a:lnTo>
                  <a:pt x="0" y="19699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6665282" y="8005621"/>
            <a:ext cx="1044903" cy="1852118"/>
          </a:xfrm>
          <a:custGeom>
            <a:avLst/>
            <a:gdLst/>
            <a:ahLst/>
            <a:cxnLst/>
            <a:rect l="l" t="t" r="r" b="b"/>
            <a:pathLst>
              <a:path w="1044903" h="1852118">
                <a:moveTo>
                  <a:pt x="0" y="0"/>
                </a:moveTo>
                <a:lnTo>
                  <a:pt x="1044903" y="0"/>
                </a:lnTo>
                <a:lnTo>
                  <a:pt x="1044903" y="1852118"/>
                </a:lnTo>
                <a:lnTo>
                  <a:pt x="0" y="18521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Freeform 38"/>
          <p:cNvSpPr/>
          <p:nvPr/>
        </p:nvSpPr>
        <p:spPr>
          <a:xfrm>
            <a:off x="12400014" y="8005621"/>
            <a:ext cx="918922" cy="1979724"/>
          </a:xfrm>
          <a:custGeom>
            <a:avLst/>
            <a:gdLst/>
            <a:ahLst/>
            <a:cxnLst/>
            <a:rect l="l" t="t" r="r" b="b"/>
            <a:pathLst>
              <a:path w="918922" h="1979724">
                <a:moveTo>
                  <a:pt x="0" y="0"/>
                </a:moveTo>
                <a:lnTo>
                  <a:pt x="918922" y="0"/>
                </a:lnTo>
                <a:lnTo>
                  <a:pt x="918922" y="1979724"/>
                </a:lnTo>
                <a:lnTo>
                  <a:pt x="0" y="19797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Freeform 39"/>
          <p:cNvSpPr/>
          <p:nvPr/>
        </p:nvSpPr>
        <p:spPr>
          <a:xfrm rot="773512">
            <a:off x="13628470" y="7786154"/>
            <a:ext cx="488710" cy="826570"/>
          </a:xfrm>
          <a:custGeom>
            <a:avLst/>
            <a:gdLst/>
            <a:ahLst/>
            <a:cxnLst/>
            <a:rect l="l" t="t" r="r" b="b"/>
            <a:pathLst>
              <a:path w="488710" h="826570">
                <a:moveTo>
                  <a:pt x="0" y="0"/>
                </a:moveTo>
                <a:lnTo>
                  <a:pt x="488709" y="0"/>
                </a:lnTo>
                <a:lnTo>
                  <a:pt x="488709" y="826570"/>
                </a:lnTo>
                <a:lnTo>
                  <a:pt x="0" y="82657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0" name="TextBox 40"/>
          <p:cNvSpPr txBox="1"/>
          <p:nvPr/>
        </p:nvSpPr>
        <p:spPr>
          <a:xfrm>
            <a:off x="1502936" y="5423990"/>
            <a:ext cx="4490412" cy="2219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ctr">
              <a:lnSpc>
                <a:spcPts val="4200"/>
              </a:lnSpc>
              <a:buFont typeface="Arial"/>
              <a:buChar char="•"/>
            </a:pPr>
            <a:r>
              <a:rPr lang="en-US" sz="3500" b="1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Online</a:t>
            </a:r>
          </a:p>
          <a:p>
            <a:pPr marL="755651" lvl="1" indent="-377825" algn="ctr">
              <a:lnSpc>
                <a:spcPts val="4200"/>
              </a:lnSpc>
              <a:buFont typeface="Arial"/>
              <a:buChar char="•"/>
            </a:pPr>
            <a:r>
              <a:rPr lang="en-US" sz="3500" b="1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Representation from Iraq, Sri Lanka, and Myanmar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2491306" y="5225172"/>
            <a:ext cx="4587532" cy="2257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61" lvl="1" indent="-388631" algn="ctr">
              <a:lnSpc>
                <a:spcPts val="4320"/>
              </a:lnSpc>
              <a:buFont typeface="Arial"/>
              <a:buChar char="•"/>
            </a:pPr>
            <a:r>
              <a:rPr lang="en-US" sz="3600" b="1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Small scale with existing resources </a:t>
            </a:r>
          </a:p>
          <a:p>
            <a:pPr marL="777261" lvl="1" indent="-388631" algn="ctr">
              <a:lnSpc>
                <a:spcPts val="4320"/>
              </a:lnSpc>
              <a:buFont typeface="Arial"/>
              <a:buChar char="•"/>
            </a:pPr>
            <a:r>
              <a:rPr lang="en-US" sz="3600" b="1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Short term &amp; pilot project   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912150" y="4917547"/>
            <a:ext cx="4490412" cy="4350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9577" lvl="1" indent="-384788" algn="ctr">
              <a:lnSpc>
                <a:spcPts val="4277"/>
              </a:lnSpc>
              <a:buFont typeface="Arial"/>
              <a:buChar char="•"/>
            </a:pPr>
            <a:r>
              <a:rPr lang="en-US" sz="3564" b="1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Data put together and comparative analysis </a:t>
            </a:r>
          </a:p>
          <a:p>
            <a:pPr marL="769577" lvl="1" indent="-384788" algn="ctr">
              <a:lnSpc>
                <a:spcPts val="4277"/>
              </a:lnSpc>
              <a:buFont typeface="Arial"/>
              <a:buChar char="•"/>
            </a:pPr>
            <a:r>
              <a:rPr lang="en-US" sz="3564" b="1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Collective  approach to capture informal practices on justice and healing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16287" y="1239655"/>
            <a:ext cx="2055426" cy="747428"/>
          </a:xfrm>
          <a:custGeom>
            <a:avLst/>
            <a:gdLst/>
            <a:ahLst/>
            <a:cxnLst/>
            <a:rect l="l" t="t" r="r" b="b"/>
            <a:pathLst>
              <a:path w="2055426" h="747428">
                <a:moveTo>
                  <a:pt x="0" y="0"/>
                </a:moveTo>
                <a:lnTo>
                  <a:pt x="2055426" y="0"/>
                </a:lnTo>
                <a:lnTo>
                  <a:pt x="2055426" y="747428"/>
                </a:lnTo>
                <a:lnTo>
                  <a:pt x="0" y="7474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839843">
            <a:off x="7077388" y="5255753"/>
            <a:ext cx="5886868" cy="3660561"/>
          </a:xfrm>
          <a:custGeom>
            <a:avLst/>
            <a:gdLst/>
            <a:ahLst/>
            <a:cxnLst/>
            <a:rect l="l" t="t" r="r" b="b"/>
            <a:pathLst>
              <a:path w="5886868" h="3660561">
                <a:moveTo>
                  <a:pt x="0" y="0"/>
                </a:moveTo>
                <a:lnTo>
                  <a:pt x="5886868" y="0"/>
                </a:lnTo>
                <a:lnTo>
                  <a:pt x="5886868" y="3660562"/>
                </a:lnTo>
                <a:lnTo>
                  <a:pt x="0" y="36605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437197">
            <a:off x="15124402" y="5391724"/>
            <a:ext cx="2149955" cy="2082769"/>
          </a:xfrm>
          <a:custGeom>
            <a:avLst/>
            <a:gdLst/>
            <a:ahLst/>
            <a:cxnLst/>
            <a:rect l="l" t="t" r="r" b="b"/>
            <a:pathLst>
              <a:path w="2149955" h="2082769">
                <a:moveTo>
                  <a:pt x="0" y="0"/>
                </a:moveTo>
                <a:lnTo>
                  <a:pt x="2149955" y="0"/>
                </a:lnTo>
                <a:lnTo>
                  <a:pt x="2149955" y="2082769"/>
                </a:lnTo>
                <a:lnTo>
                  <a:pt x="0" y="20827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640918" y="6345552"/>
            <a:ext cx="1411887" cy="2513746"/>
          </a:xfrm>
          <a:custGeom>
            <a:avLst/>
            <a:gdLst/>
            <a:ahLst/>
            <a:cxnLst/>
            <a:rect l="l" t="t" r="r" b="b"/>
            <a:pathLst>
              <a:path w="1411887" h="2513746">
                <a:moveTo>
                  <a:pt x="0" y="0"/>
                </a:moveTo>
                <a:lnTo>
                  <a:pt x="1411887" y="0"/>
                </a:lnTo>
                <a:lnTo>
                  <a:pt x="1411887" y="2513746"/>
                </a:lnTo>
                <a:lnTo>
                  <a:pt x="0" y="25137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flipH="1">
            <a:off x="12673908" y="6433108"/>
            <a:ext cx="1233016" cy="1548308"/>
          </a:xfrm>
          <a:custGeom>
            <a:avLst/>
            <a:gdLst/>
            <a:ahLst/>
            <a:cxnLst/>
            <a:rect l="l" t="t" r="r" b="b"/>
            <a:pathLst>
              <a:path w="1233016" h="1548308">
                <a:moveTo>
                  <a:pt x="1233016" y="0"/>
                </a:moveTo>
                <a:lnTo>
                  <a:pt x="0" y="0"/>
                </a:lnTo>
                <a:lnTo>
                  <a:pt x="0" y="1548308"/>
                </a:lnTo>
                <a:lnTo>
                  <a:pt x="1233016" y="1548308"/>
                </a:lnTo>
                <a:lnTo>
                  <a:pt x="1233016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516938">
            <a:off x="1383638" y="3848436"/>
            <a:ext cx="2354982" cy="586605"/>
          </a:xfrm>
          <a:custGeom>
            <a:avLst/>
            <a:gdLst/>
            <a:ahLst/>
            <a:cxnLst/>
            <a:rect l="l" t="t" r="r" b="b"/>
            <a:pathLst>
              <a:path w="2354982" h="586605">
                <a:moveTo>
                  <a:pt x="0" y="0"/>
                </a:moveTo>
                <a:lnTo>
                  <a:pt x="2354982" y="0"/>
                </a:lnTo>
                <a:lnTo>
                  <a:pt x="2354982" y="586604"/>
                </a:lnTo>
                <a:lnTo>
                  <a:pt x="0" y="58660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0243655" flipH="1">
            <a:off x="14212615" y="3835626"/>
            <a:ext cx="2354982" cy="586605"/>
          </a:xfrm>
          <a:custGeom>
            <a:avLst/>
            <a:gdLst/>
            <a:ahLst/>
            <a:cxnLst/>
            <a:rect l="l" t="t" r="r" b="b"/>
            <a:pathLst>
              <a:path w="2354982" h="586605">
                <a:moveTo>
                  <a:pt x="2354982" y="0"/>
                </a:moveTo>
                <a:lnTo>
                  <a:pt x="0" y="0"/>
                </a:lnTo>
                <a:lnTo>
                  <a:pt x="0" y="586604"/>
                </a:lnTo>
                <a:lnTo>
                  <a:pt x="2354982" y="586604"/>
                </a:lnTo>
                <a:lnTo>
                  <a:pt x="2354982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2079416">
            <a:off x="2869757" y="-209423"/>
            <a:ext cx="2989089" cy="1005421"/>
          </a:xfrm>
          <a:custGeom>
            <a:avLst/>
            <a:gdLst/>
            <a:ahLst/>
            <a:cxnLst/>
            <a:rect l="l" t="t" r="r" b="b"/>
            <a:pathLst>
              <a:path w="2989089" h="1005421">
                <a:moveTo>
                  <a:pt x="0" y="0"/>
                </a:moveTo>
                <a:lnTo>
                  <a:pt x="2989089" y="0"/>
                </a:lnTo>
                <a:lnTo>
                  <a:pt x="2989089" y="1005420"/>
                </a:lnTo>
                <a:lnTo>
                  <a:pt x="0" y="100542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5973990" flipH="1">
            <a:off x="13557378" y="8334334"/>
            <a:ext cx="920643" cy="2570323"/>
          </a:xfrm>
          <a:custGeom>
            <a:avLst/>
            <a:gdLst/>
            <a:ahLst/>
            <a:cxnLst/>
            <a:rect l="l" t="t" r="r" b="b"/>
            <a:pathLst>
              <a:path w="920643" h="2570323">
                <a:moveTo>
                  <a:pt x="920643" y="0"/>
                </a:moveTo>
                <a:lnTo>
                  <a:pt x="0" y="0"/>
                </a:lnTo>
                <a:lnTo>
                  <a:pt x="0" y="2570324"/>
                </a:lnTo>
                <a:lnTo>
                  <a:pt x="920643" y="2570324"/>
                </a:lnTo>
                <a:lnTo>
                  <a:pt x="920643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017699" y="1143255"/>
            <a:ext cx="1372407" cy="2236100"/>
          </a:xfrm>
          <a:custGeom>
            <a:avLst/>
            <a:gdLst/>
            <a:ahLst/>
            <a:cxnLst/>
            <a:rect l="l" t="t" r="r" b="b"/>
            <a:pathLst>
              <a:path w="1372407" h="2236100">
                <a:moveTo>
                  <a:pt x="0" y="0"/>
                </a:moveTo>
                <a:lnTo>
                  <a:pt x="1372407" y="0"/>
                </a:lnTo>
                <a:lnTo>
                  <a:pt x="1372407" y="2236101"/>
                </a:lnTo>
                <a:lnTo>
                  <a:pt x="0" y="223610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3471356" y="3436506"/>
            <a:ext cx="11345288" cy="1467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18"/>
              </a:lnSpc>
            </a:pPr>
            <a:r>
              <a:rPr lang="en-US" sz="10020" b="1" dirty="0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immediate STEP!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197822" y="5965076"/>
            <a:ext cx="4825131" cy="2335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55649" lvl="1" indent="-527825" algn="ctr">
              <a:lnSpc>
                <a:spcPts val="5867"/>
              </a:lnSpc>
              <a:buFont typeface="Arial"/>
              <a:buChar char="•"/>
            </a:pPr>
            <a:r>
              <a:rPr lang="en-US" sz="4889">
                <a:solidFill>
                  <a:srgbClr val="000000"/>
                </a:solidFill>
                <a:latin typeface="Gaegu"/>
                <a:ea typeface="Gaegu"/>
                <a:cs typeface="Gaegu"/>
                <a:sym typeface="Gaegu"/>
              </a:rPr>
              <a:t>NEXTWORK</a:t>
            </a:r>
          </a:p>
          <a:p>
            <a:pPr marL="1055649" lvl="1" indent="-527825" algn="ctr">
              <a:lnSpc>
                <a:spcPts val="5867"/>
              </a:lnSpc>
              <a:buFont typeface="Arial"/>
              <a:buChar char="•"/>
            </a:pPr>
            <a:r>
              <a:rPr lang="en-US" sz="4889">
                <a:solidFill>
                  <a:srgbClr val="000000"/>
                </a:solidFill>
                <a:latin typeface="Gaegu"/>
                <a:ea typeface="Gaegu"/>
                <a:cs typeface="Gaegu"/>
                <a:sym typeface="Gaegu"/>
              </a:rPr>
              <a:t>Resources map</a:t>
            </a:r>
          </a:p>
          <a:p>
            <a:pPr algn="ctr">
              <a:lnSpc>
                <a:spcPts val="5867"/>
              </a:lnSpc>
            </a:pPr>
            <a:endParaRPr lang="en-US" sz="4889">
              <a:solidFill>
                <a:srgbClr val="000000"/>
              </a:solidFill>
              <a:latin typeface="Gaegu"/>
              <a:ea typeface="Gaegu"/>
              <a:cs typeface="Gaegu"/>
              <a:sym typeface="Gaegu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92943" y="3872593"/>
            <a:ext cx="8641150" cy="4907453"/>
          </a:xfrm>
          <a:custGeom>
            <a:avLst/>
            <a:gdLst/>
            <a:ahLst/>
            <a:cxnLst/>
            <a:rect l="l" t="t" r="r" b="b"/>
            <a:pathLst>
              <a:path w="8641150" h="4907453">
                <a:moveTo>
                  <a:pt x="0" y="0"/>
                </a:moveTo>
                <a:lnTo>
                  <a:pt x="8641150" y="0"/>
                </a:lnTo>
                <a:lnTo>
                  <a:pt x="8641150" y="4907453"/>
                </a:lnTo>
                <a:lnTo>
                  <a:pt x="0" y="4907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2700000">
            <a:off x="9095492" y="4689268"/>
            <a:ext cx="829605" cy="829605"/>
          </a:xfrm>
          <a:custGeom>
            <a:avLst/>
            <a:gdLst/>
            <a:ahLst/>
            <a:cxnLst/>
            <a:rect l="l" t="t" r="r" b="b"/>
            <a:pathLst>
              <a:path w="829605" h="829605">
                <a:moveTo>
                  <a:pt x="0" y="0"/>
                </a:moveTo>
                <a:lnTo>
                  <a:pt x="829606" y="0"/>
                </a:lnTo>
                <a:lnTo>
                  <a:pt x="829606" y="829605"/>
                </a:lnTo>
                <a:lnTo>
                  <a:pt x="0" y="8296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8307" t="-8416" r="-172773" b="-16365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3052480" flipH="1">
            <a:off x="15596312" y="4689268"/>
            <a:ext cx="829605" cy="829605"/>
          </a:xfrm>
          <a:custGeom>
            <a:avLst/>
            <a:gdLst/>
            <a:ahLst/>
            <a:cxnLst/>
            <a:rect l="l" t="t" r="r" b="b"/>
            <a:pathLst>
              <a:path w="829605" h="829605">
                <a:moveTo>
                  <a:pt x="829606" y="0"/>
                </a:moveTo>
                <a:lnTo>
                  <a:pt x="0" y="0"/>
                </a:lnTo>
                <a:lnTo>
                  <a:pt x="0" y="829605"/>
                </a:lnTo>
                <a:lnTo>
                  <a:pt x="829606" y="829605"/>
                </a:lnTo>
                <a:lnTo>
                  <a:pt x="829606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8307" t="-8416" r="-172773" b="-16365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flipH="1">
            <a:off x="17134093" y="1263955"/>
            <a:ext cx="1368155" cy="2425089"/>
          </a:xfrm>
          <a:custGeom>
            <a:avLst/>
            <a:gdLst/>
            <a:ahLst/>
            <a:cxnLst/>
            <a:rect l="l" t="t" r="r" b="b"/>
            <a:pathLst>
              <a:path w="1368155" h="2425089">
                <a:moveTo>
                  <a:pt x="1368155" y="0"/>
                </a:moveTo>
                <a:lnTo>
                  <a:pt x="0" y="0"/>
                </a:lnTo>
                <a:lnTo>
                  <a:pt x="0" y="2425090"/>
                </a:lnTo>
                <a:lnTo>
                  <a:pt x="1368155" y="2425090"/>
                </a:lnTo>
                <a:lnTo>
                  <a:pt x="1368155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4473802" flipH="1">
            <a:off x="7981273" y="7699738"/>
            <a:ext cx="1445832" cy="1600552"/>
          </a:xfrm>
          <a:custGeom>
            <a:avLst/>
            <a:gdLst/>
            <a:ahLst/>
            <a:cxnLst/>
            <a:rect l="l" t="t" r="r" b="b"/>
            <a:pathLst>
              <a:path w="1445832" h="1600552">
                <a:moveTo>
                  <a:pt x="1445833" y="0"/>
                </a:moveTo>
                <a:lnTo>
                  <a:pt x="0" y="0"/>
                </a:lnTo>
                <a:lnTo>
                  <a:pt x="0" y="1600552"/>
                </a:lnTo>
                <a:lnTo>
                  <a:pt x="1445833" y="1600552"/>
                </a:lnTo>
                <a:lnTo>
                  <a:pt x="1445833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401479" y="1781949"/>
            <a:ext cx="1170388" cy="1108677"/>
          </a:xfrm>
          <a:custGeom>
            <a:avLst/>
            <a:gdLst/>
            <a:ahLst/>
            <a:cxnLst/>
            <a:rect l="l" t="t" r="r" b="b"/>
            <a:pathLst>
              <a:path w="1170388" h="1108677">
                <a:moveTo>
                  <a:pt x="0" y="0"/>
                </a:moveTo>
                <a:lnTo>
                  <a:pt x="1170388" y="0"/>
                </a:lnTo>
                <a:lnTo>
                  <a:pt x="1170388" y="1108676"/>
                </a:lnTo>
                <a:lnTo>
                  <a:pt x="0" y="110867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401479" y="3287529"/>
            <a:ext cx="1170388" cy="1108677"/>
          </a:xfrm>
          <a:custGeom>
            <a:avLst/>
            <a:gdLst/>
            <a:ahLst/>
            <a:cxnLst/>
            <a:rect l="l" t="t" r="r" b="b"/>
            <a:pathLst>
              <a:path w="1170388" h="1108677">
                <a:moveTo>
                  <a:pt x="0" y="0"/>
                </a:moveTo>
                <a:lnTo>
                  <a:pt x="1170388" y="0"/>
                </a:lnTo>
                <a:lnTo>
                  <a:pt x="1170388" y="1108676"/>
                </a:lnTo>
                <a:lnTo>
                  <a:pt x="0" y="110867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01479" y="4854561"/>
            <a:ext cx="1170388" cy="1108677"/>
          </a:xfrm>
          <a:custGeom>
            <a:avLst/>
            <a:gdLst/>
            <a:ahLst/>
            <a:cxnLst/>
            <a:rect l="l" t="t" r="r" b="b"/>
            <a:pathLst>
              <a:path w="1170388" h="1108677">
                <a:moveTo>
                  <a:pt x="0" y="0"/>
                </a:moveTo>
                <a:lnTo>
                  <a:pt x="1170388" y="0"/>
                </a:lnTo>
                <a:lnTo>
                  <a:pt x="1170388" y="1108677"/>
                </a:lnTo>
                <a:lnTo>
                  <a:pt x="0" y="110867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4506525" y="9675633"/>
            <a:ext cx="2536390" cy="765529"/>
          </a:xfrm>
          <a:custGeom>
            <a:avLst/>
            <a:gdLst/>
            <a:ahLst/>
            <a:cxnLst/>
            <a:rect l="l" t="t" r="r" b="b"/>
            <a:pathLst>
              <a:path w="2536390" h="765529">
                <a:moveTo>
                  <a:pt x="0" y="0"/>
                </a:moveTo>
                <a:lnTo>
                  <a:pt x="2536390" y="0"/>
                </a:lnTo>
                <a:lnTo>
                  <a:pt x="2536390" y="765529"/>
                </a:lnTo>
                <a:lnTo>
                  <a:pt x="0" y="76552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8578079" y="0"/>
            <a:ext cx="2660878" cy="895023"/>
          </a:xfrm>
          <a:custGeom>
            <a:avLst/>
            <a:gdLst/>
            <a:ahLst/>
            <a:cxnLst/>
            <a:rect l="l" t="t" r="r" b="b"/>
            <a:pathLst>
              <a:path w="2660878" h="895023">
                <a:moveTo>
                  <a:pt x="0" y="0"/>
                </a:moveTo>
                <a:lnTo>
                  <a:pt x="2660878" y="0"/>
                </a:lnTo>
                <a:lnTo>
                  <a:pt x="2660878" y="895023"/>
                </a:lnTo>
                <a:lnTo>
                  <a:pt x="0" y="89502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5473554" y="4605480"/>
            <a:ext cx="908463" cy="1357758"/>
          </a:xfrm>
          <a:custGeom>
            <a:avLst/>
            <a:gdLst/>
            <a:ahLst/>
            <a:cxnLst/>
            <a:rect l="l" t="t" r="r" b="b"/>
            <a:pathLst>
              <a:path w="908463" h="1357758">
                <a:moveTo>
                  <a:pt x="0" y="0"/>
                </a:moveTo>
                <a:lnTo>
                  <a:pt x="908464" y="0"/>
                </a:lnTo>
                <a:lnTo>
                  <a:pt x="908464" y="1357758"/>
                </a:lnTo>
                <a:lnTo>
                  <a:pt x="0" y="135775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rot="-2529347">
            <a:off x="3936415" y="6639846"/>
            <a:ext cx="778556" cy="791417"/>
          </a:xfrm>
          <a:custGeom>
            <a:avLst/>
            <a:gdLst/>
            <a:ahLst/>
            <a:cxnLst/>
            <a:rect l="l" t="t" r="r" b="b"/>
            <a:pathLst>
              <a:path w="778556" h="791417">
                <a:moveTo>
                  <a:pt x="0" y="0"/>
                </a:moveTo>
                <a:lnTo>
                  <a:pt x="778556" y="0"/>
                </a:lnTo>
                <a:lnTo>
                  <a:pt x="778556" y="791417"/>
                </a:lnTo>
                <a:lnTo>
                  <a:pt x="0" y="791417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2870986" y="2031487"/>
            <a:ext cx="4677881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dirty="0">
                <a:solidFill>
                  <a:srgbClr val="141313"/>
                </a:solidFill>
                <a:latin typeface="Gaegu"/>
                <a:ea typeface="Gaegu"/>
                <a:cs typeface="Gaegu"/>
                <a:sym typeface="Gaegu"/>
              </a:rPr>
              <a:t>Communication: languages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870986" y="3578454"/>
            <a:ext cx="4677881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dirty="0">
                <a:solidFill>
                  <a:srgbClr val="000000"/>
                </a:solidFill>
                <a:latin typeface="Gaegu"/>
                <a:ea typeface="Gaegu"/>
                <a:cs typeface="Gaegu"/>
                <a:sym typeface="Gaegu"/>
              </a:rPr>
              <a:t>Time differences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68929" y="7165667"/>
            <a:ext cx="5221849" cy="1485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99"/>
              </a:lnSpc>
            </a:pPr>
            <a:r>
              <a:rPr lang="en-US" sz="8499">
                <a:solidFill>
                  <a:srgbClr val="141313"/>
                </a:solidFill>
                <a:latin typeface="Gaegu"/>
                <a:ea typeface="Gaegu"/>
                <a:cs typeface="Gaegu"/>
                <a:sym typeface="Gaegu"/>
              </a:rPr>
              <a:t>Barriers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870986" y="4418299"/>
            <a:ext cx="4677881" cy="1905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141313"/>
                </a:solidFill>
                <a:latin typeface="Gaegu"/>
                <a:ea typeface="Gaegu"/>
                <a:cs typeface="Gaegu"/>
                <a:sym typeface="Gaegu"/>
              </a:rPr>
              <a:t>need of safeguarding measures as the topics could be controversial within local context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28218" y="2144268"/>
            <a:ext cx="640711" cy="419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3000">
                <a:solidFill>
                  <a:srgbClr val="141313"/>
                </a:solidFill>
                <a:latin typeface="Gaegu"/>
                <a:ea typeface="Gaegu"/>
                <a:cs typeface="Gaegu"/>
                <a:sym typeface="Gaegu"/>
              </a:rPr>
              <a:t>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628218" y="3649848"/>
            <a:ext cx="640711" cy="419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3000">
                <a:solidFill>
                  <a:srgbClr val="141313"/>
                </a:solidFill>
                <a:latin typeface="Gaegu"/>
                <a:ea typeface="Gaegu"/>
                <a:cs typeface="Gaegu"/>
                <a:sym typeface="Gaegu"/>
              </a:rPr>
              <a:t>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628218" y="5216880"/>
            <a:ext cx="640711" cy="419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3000">
                <a:solidFill>
                  <a:srgbClr val="141313"/>
                </a:solidFill>
                <a:latin typeface="Gaegu"/>
                <a:ea typeface="Gaegu"/>
                <a:cs typeface="Gaegu"/>
                <a:sym typeface="Gaegu"/>
              </a:rPr>
              <a:t>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526972" y="1733182"/>
            <a:ext cx="8515943" cy="125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50"/>
              </a:lnSpc>
            </a:pPr>
            <a:r>
              <a:rPr lang="en-US" sz="8500" b="1">
                <a:solidFill>
                  <a:srgbClr val="000000"/>
                </a:solidFill>
                <a:latin typeface="Gaegu Bold"/>
                <a:ea typeface="Gaegu Bold"/>
                <a:cs typeface="Gaegu Bold"/>
                <a:sym typeface="Gaegu Bold"/>
              </a:rPr>
              <a:t>Figure out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551151" y="4919034"/>
            <a:ext cx="5922404" cy="2446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8851" lvl="1" indent="-399425" algn="ctr">
              <a:lnSpc>
                <a:spcPts val="3700"/>
              </a:lnSpc>
              <a:buFont typeface="Arial"/>
              <a:buChar char="•"/>
            </a:pPr>
            <a:r>
              <a:rPr lang="en-US" sz="3700" b="1">
                <a:solidFill>
                  <a:srgbClr val="141313"/>
                </a:solidFill>
                <a:latin typeface="Gaegu Bold"/>
                <a:ea typeface="Gaegu Bold"/>
                <a:cs typeface="Gaegu Bold"/>
                <a:sym typeface="Gaegu Bold"/>
              </a:rPr>
              <a:t>IDEA FOR DESIGN</a:t>
            </a:r>
          </a:p>
          <a:p>
            <a:pPr marL="798851" lvl="1" indent="-399425" algn="ctr">
              <a:lnSpc>
                <a:spcPts val="3700"/>
              </a:lnSpc>
              <a:buFont typeface="Arial"/>
              <a:buChar char="•"/>
            </a:pPr>
            <a:r>
              <a:rPr lang="en-US" sz="3700" b="1">
                <a:solidFill>
                  <a:srgbClr val="141313"/>
                </a:solidFill>
                <a:latin typeface="Gaegu Bold"/>
                <a:ea typeface="Gaegu Bold"/>
                <a:cs typeface="Gaegu Bold"/>
                <a:sym typeface="Gaegu Bold"/>
              </a:rPr>
              <a:t>TRANFERRENCE THE FINDINGS OUT TO BE USED BY RELAVANT STAKEHOLDERS</a:t>
            </a:r>
          </a:p>
        </p:txBody>
      </p:sp>
      <p:sp>
        <p:nvSpPr>
          <p:cNvPr id="23" name="Freeform 23"/>
          <p:cNvSpPr/>
          <p:nvPr/>
        </p:nvSpPr>
        <p:spPr>
          <a:xfrm rot="8373226">
            <a:off x="12424240" y="2932934"/>
            <a:ext cx="778556" cy="791417"/>
          </a:xfrm>
          <a:custGeom>
            <a:avLst/>
            <a:gdLst/>
            <a:ahLst/>
            <a:cxnLst/>
            <a:rect l="l" t="t" r="r" b="b"/>
            <a:pathLst>
              <a:path w="778556" h="791417">
                <a:moveTo>
                  <a:pt x="0" y="0"/>
                </a:moveTo>
                <a:lnTo>
                  <a:pt x="778556" y="0"/>
                </a:lnTo>
                <a:lnTo>
                  <a:pt x="778556" y="791417"/>
                </a:lnTo>
                <a:lnTo>
                  <a:pt x="0" y="791417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1524460" y="3033156"/>
            <a:ext cx="500647" cy="438066"/>
            <a:chOff x="0" y="0"/>
            <a:chExt cx="812800" cy="711200"/>
          </a:xfrm>
        </p:grpSpPr>
        <p:sp>
          <p:nvSpPr>
            <p:cNvPr id="3" name="Freeform 3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1D7363">
                <a:alpha val="89804"/>
              </a:srgbClr>
            </a:solidFill>
          </p:spPr>
          <p:txBody>
            <a:bodyPr/>
            <a:lstStyle/>
            <a:p>
              <a:endParaRPr lang="en-US" sz="2200">
                <a:latin typeface="Gaegu" pitchFamily="2" charset="0"/>
                <a:ea typeface="Gaegu" pitchFamily="2" charset="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27000" y="206375"/>
              <a:ext cx="558800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 sz="2200">
                <a:latin typeface="Gaegu" pitchFamily="2" charset="0"/>
                <a:ea typeface="Gaegu" pitchFamily="2" charset="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1524460" y="4855267"/>
            <a:ext cx="500647" cy="438066"/>
            <a:chOff x="0" y="0"/>
            <a:chExt cx="812800" cy="711200"/>
          </a:xfrm>
        </p:grpSpPr>
        <p:sp>
          <p:nvSpPr>
            <p:cNvPr id="6" name="Freeform 6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1D7363">
                <a:alpha val="89804"/>
              </a:srgbClr>
            </a:solidFill>
          </p:spPr>
          <p:txBody>
            <a:bodyPr/>
            <a:lstStyle/>
            <a:p>
              <a:endParaRPr lang="en-US" sz="2200">
                <a:latin typeface="Gaegu" pitchFamily="2" charset="0"/>
                <a:ea typeface="Gaegu" pitchFamily="2" charset="0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7000" y="206375"/>
              <a:ext cx="558800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 sz="2200">
                <a:latin typeface="Gaegu" pitchFamily="2" charset="0"/>
                <a:ea typeface="Gaegu" pitchFamily="2" charset="0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1524460" y="6753641"/>
            <a:ext cx="500647" cy="438066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1D7363">
                <a:alpha val="89804"/>
              </a:srgbClr>
            </a:solidFill>
          </p:spPr>
          <p:txBody>
            <a:bodyPr/>
            <a:lstStyle/>
            <a:p>
              <a:endParaRPr lang="en-US" sz="2200">
                <a:latin typeface="Gaegu" pitchFamily="2" charset="0"/>
                <a:ea typeface="Gaegu" pitchFamily="2" charset="0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206375"/>
              <a:ext cx="558800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 sz="2200">
                <a:latin typeface="Gaegu" pitchFamily="2" charset="0"/>
                <a:ea typeface="Gaegu" pitchFamily="2" charset="0"/>
              </a:endParaRP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450933" y="1322609"/>
            <a:ext cx="8159750" cy="839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474"/>
              </a:lnSpc>
            </a:pPr>
            <a:r>
              <a:rPr lang="en-US" sz="4000" b="1" dirty="0">
                <a:solidFill>
                  <a:srgbClr val="23403D"/>
                </a:solidFill>
                <a:latin typeface="Gaegu" pitchFamily="2" charset="0"/>
                <a:ea typeface="Gaegu" pitchFamily="2" charset="0"/>
                <a:cs typeface="TT Norms Bold"/>
                <a:sym typeface="TT Norms Bold"/>
              </a:rPr>
              <a:t>ASK </a:t>
            </a:r>
          </a:p>
        </p:txBody>
      </p:sp>
      <p:grpSp>
        <p:nvGrpSpPr>
          <p:cNvPr id="12" name="Group 12"/>
          <p:cNvGrpSpPr/>
          <p:nvPr/>
        </p:nvGrpSpPr>
        <p:grpSpPr>
          <a:xfrm rot="5400000">
            <a:off x="1553035" y="7838198"/>
            <a:ext cx="500647" cy="438066"/>
            <a:chOff x="0" y="0"/>
            <a:chExt cx="812800" cy="711200"/>
          </a:xfrm>
        </p:grpSpPr>
        <p:sp>
          <p:nvSpPr>
            <p:cNvPr id="13" name="Freeform 13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1D7363">
                <a:alpha val="89804"/>
              </a:srgbClr>
            </a:solidFill>
          </p:spPr>
          <p:txBody>
            <a:bodyPr/>
            <a:lstStyle/>
            <a:p>
              <a:endParaRPr lang="en-US" sz="2200">
                <a:latin typeface="Gaegu" pitchFamily="2" charset="0"/>
                <a:ea typeface="Gaegu" pitchFamily="2" charset="0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7000" y="206375"/>
              <a:ext cx="558800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 sz="2200">
                <a:latin typeface="Gaegu" pitchFamily="2" charset="0"/>
                <a:ea typeface="Gaegu" pitchFamily="2" charset="0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 rot="5400000">
            <a:off x="9360360" y="2985849"/>
            <a:ext cx="500647" cy="438066"/>
            <a:chOff x="0" y="0"/>
            <a:chExt cx="812800" cy="711200"/>
          </a:xfrm>
        </p:grpSpPr>
        <p:sp>
          <p:nvSpPr>
            <p:cNvPr id="16" name="Freeform 16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1D7363">
                <a:alpha val="89804"/>
              </a:srgbClr>
            </a:solidFill>
          </p:spPr>
          <p:txBody>
            <a:bodyPr/>
            <a:lstStyle/>
            <a:p>
              <a:endParaRPr lang="en-US" sz="2200">
                <a:latin typeface="Gaegu" pitchFamily="2" charset="0"/>
                <a:ea typeface="Gaegu" pitchFamily="2" charset="0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7000" y="130175"/>
              <a:ext cx="558800" cy="530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700"/>
                </a:lnSpc>
              </a:pPr>
              <a:endParaRPr sz="2200">
                <a:latin typeface="Gaegu" pitchFamily="2" charset="0"/>
                <a:ea typeface="Gaegu" pitchFamily="2" charset="0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 rot="5400000">
            <a:off x="9360360" y="4846091"/>
            <a:ext cx="500647" cy="438066"/>
            <a:chOff x="0" y="0"/>
            <a:chExt cx="812800" cy="711200"/>
          </a:xfrm>
        </p:grpSpPr>
        <p:sp>
          <p:nvSpPr>
            <p:cNvPr id="19" name="Freeform 19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1D7363">
                <a:alpha val="89804"/>
              </a:srgbClr>
            </a:solidFill>
          </p:spPr>
          <p:txBody>
            <a:bodyPr/>
            <a:lstStyle/>
            <a:p>
              <a:endParaRPr lang="en-US" sz="2200">
                <a:latin typeface="Gaegu" pitchFamily="2" charset="0"/>
                <a:ea typeface="Gaegu" pitchFamily="2" charset="0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27000" y="130175"/>
              <a:ext cx="558800" cy="530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700"/>
                </a:lnSpc>
              </a:pPr>
              <a:endParaRPr sz="2200">
                <a:latin typeface="Gaegu" pitchFamily="2" charset="0"/>
                <a:ea typeface="Gaegu" pitchFamily="2" charset="0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5400000">
            <a:off x="9360360" y="6330490"/>
            <a:ext cx="500647" cy="438066"/>
            <a:chOff x="0" y="0"/>
            <a:chExt cx="812800" cy="711200"/>
          </a:xfrm>
        </p:grpSpPr>
        <p:sp>
          <p:nvSpPr>
            <p:cNvPr id="22" name="Freeform 22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1D7363">
                <a:alpha val="89804"/>
              </a:srgbClr>
            </a:solidFill>
          </p:spPr>
          <p:txBody>
            <a:bodyPr/>
            <a:lstStyle/>
            <a:p>
              <a:endParaRPr lang="en-US" sz="2200">
                <a:latin typeface="Gaegu" pitchFamily="2" charset="0"/>
                <a:ea typeface="Gaegu" pitchFamily="2" charset="0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27000" y="130175"/>
              <a:ext cx="558800" cy="530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700"/>
                </a:lnSpc>
              </a:pPr>
              <a:endParaRPr sz="2200">
                <a:latin typeface="Gaegu" pitchFamily="2" charset="0"/>
                <a:ea typeface="Gaegu" pitchFamily="2" charset="0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 rot="5400000">
            <a:off x="9388935" y="7790891"/>
            <a:ext cx="500647" cy="438066"/>
            <a:chOff x="0" y="0"/>
            <a:chExt cx="812800" cy="711200"/>
          </a:xfrm>
        </p:grpSpPr>
        <p:sp>
          <p:nvSpPr>
            <p:cNvPr id="25" name="Freeform 25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1D7363">
                <a:alpha val="89804"/>
              </a:srgbClr>
            </a:solidFill>
          </p:spPr>
          <p:txBody>
            <a:bodyPr/>
            <a:lstStyle/>
            <a:p>
              <a:endParaRPr lang="en-US" sz="2200">
                <a:latin typeface="Gaegu" pitchFamily="2" charset="0"/>
                <a:ea typeface="Gaegu" pitchFamily="2" charset="0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27000" y="130175"/>
              <a:ext cx="558800" cy="530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700"/>
                </a:lnSpc>
              </a:pPr>
              <a:endParaRPr sz="2200">
                <a:latin typeface="Gaegu" pitchFamily="2" charset="0"/>
                <a:ea typeface="Gaegu" pitchFamily="2" charset="0"/>
              </a:endParaRPr>
            </a:p>
          </p:txBody>
        </p:sp>
      </p:grpSp>
      <p:sp>
        <p:nvSpPr>
          <p:cNvPr id="27" name="Freeform 27"/>
          <p:cNvSpPr/>
          <p:nvPr/>
        </p:nvSpPr>
        <p:spPr>
          <a:xfrm>
            <a:off x="15522831" y="7499584"/>
            <a:ext cx="2765169" cy="2707561"/>
          </a:xfrm>
          <a:custGeom>
            <a:avLst/>
            <a:gdLst/>
            <a:ahLst/>
            <a:cxnLst/>
            <a:rect l="l" t="t" r="r" b="b"/>
            <a:pathLst>
              <a:path w="2765169" h="2707561">
                <a:moveTo>
                  <a:pt x="0" y="0"/>
                </a:moveTo>
                <a:lnTo>
                  <a:pt x="2765169" y="0"/>
                </a:lnTo>
                <a:lnTo>
                  <a:pt x="2765169" y="2707562"/>
                </a:lnTo>
                <a:lnTo>
                  <a:pt x="0" y="27075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200">
              <a:latin typeface="Gaegu" pitchFamily="2" charset="0"/>
              <a:ea typeface="Gaegu" pitchFamily="2" charset="0"/>
            </a:endParaRPr>
          </a:p>
        </p:txBody>
      </p:sp>
      <p:sp>
        <p:nvSpPr>
          <p:cNvPr id="28" name="Freeform 28"/>
          <p:cNvSpPr/>
          <p:nvPr/>
        </p:nvSpPr>
        <p:spPr>
          <a:xfrm>
            <a:off x="108104" y="8482525"/>
            <a:ext cx="1666679" cy="1804475"/>
          </a:xfrm>
          <a:custGeom>
            <a:avLst/>
            <a:gdLst/>
            <a:ahLst/>
            <a:cxnLst/>
            <a:rect l="l" t="t" r="r" b="b"/>
            <a:pathLst>
              <a:path w="1666679" h="1804475">
                <a:moveTo>
                  <a:pt x="0" y="0"/>
                </a:moveTo>
                <a:lnTo>
                  <a:pt x="1666679" y="0"/>
                </a:lnTo>
                <a:lnTo>
                  <a:pt x="1666679" y="1804475"/>
                </a:lnTo>
                <a:lnTo>
                  <a:pt x="0" y="18044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200">
              <a:latin typeface="Gaegu" pitchFamily="2" charset="0"/>
              <a:ea typeface="Gaegu" pitchFamily="2" charset="0"/>
            </a:endParaRPr>
          </a:p>
        </p:txBody>
      </p:sp>
      <p:sp>
        <p:nvSpPr>
          <p:cNvPr id="29" name="Freeform 29"/>
          <p:cNvSpPr/>
          <p:nvPr/>
        </p:nvSpPr>
        <p:spPr>
          <a:xfrm>
            <a:off x="12185674" y="407619"/>
            <a:ext cx="1841793" cy="1568600"/>
          </a:xfrm>
          <a:custGeom>
            <a:avLst/>
            <a:gdLst/>
            <a:ahLst/>
            <a:cxnLst/>
            <a:rect l="l" t="t" r="r" b="b"/>
            <a:pathLst>
              <a:path w="1841793" h="1526386">
                <a:moveTo>
                  <a:pt x="0" y="0"/>
                </a:moveTo>
                <a:lnTo>
                  <a:pt x="1841793" y="0"/>
                </a:lnTo>
                <a:lnTo>
                  <a:pt x="1841793" y="1526386"/>
                </a:lnTo>
                <a:lnTo>
                  <a:pt x="0" y="15263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200">
              <a:latin typeface="Gaegu" pitchFamily="2" charset="0"/>
              <a:ea typeface="Gaegu" pitchFamily="2" charset="0"/>
            </a:endParaRPr>
          </a:p>
        </p:txBody>
      </p:sp>
      <p:sp>
        <p:nvSpPr>
          <p:cNvPr id="30" name="Freeform 30"/>
          <p:cNvSpPr/>
          <p:nvPr/>
        </p:nvSpPr>
        <p:spPr>
          <a:xfrm>
            <a:off x="2438400" y="447946"/>
            <a:ext cx="2372335" cy="1334439"/>
          </a:xfrm>
          <a:custGeom>
            <a:avLst/>
            <a:gdLst/>
            <a:ahLst/>
            <a:cxnLst/>
            <a:rect l="l" t="t" r="r" b="b"/>
            <a:pathLst>
              <a:path w="2372335" h="1334439">
                <a:moveTo>
                  <a:pt x="0" y="0"/>
                </a:moveTo>
                <a:lnTo>
                  <a:pt x="2372335" y="0"/>
                </a:lnTo>
                <a:lnTo>
                  <a:pt x="2372335" y="1334439"/>
                </a:lnTo>
                <a:lnTo>
                  <a:pt x="0" y="133443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40818" b="-40818"/>
            </a:stretch>
          </a:blipFill>
        </p:spPr>
        <p:txBody>
          <a:bodyPr/>
          <a:lstStyle/>
          <a:p>
            <a:endParaRPr lang="en-US" sz="2200">
              <a:latin typeface="Gaegu" pitchFamily="2" charset="0"/>
              <a:ea typeface="Gaegu" pitchFamily="2" charset="0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9420225" y="1303559"/>
            <a:ext cx="8159750" cy="839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474"/>
              </a:lnSpc>
            </a:pPr>
            <a:r>
              <a:rPr lang="en-US" sz="4000" b="1" dirty="0">
                <a:solidFill>
                  <a:srgbClr val="23403D"/>
                </a:solidFill>
                <a:latin typeface="Gaegu" pitchFamily="2" charset="0"/>
                <a:ea typeface="Gaegu" pitchFamily="2" charset="0"/>
                <a:cs typeface="TT Norms Bold"/>
                <a:sym typeface="TT Norms Bold"/>
              </a:rPr>
              <a:t>NEXT STEP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300700" y="3572709"/>
            <a:ext cx="5913576" cy="786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200" spc="11">
                <a:solidFill>
                  <a:srgbClr val="23403D"/>
                </a:solidFill>
                <a:latin typeface="Gaegu" pitchFamily="2" charset="0"/>
                <a:ea typeface="Gaegu" pitchFamily="2" charset="0"/>
                <a:cs typeface="Gaegu"/>
                <a:sym typeface="Gaegu"/>
              </a:rPr>
              <a:t>Experts, Stakeholders, Resources on Sri Lanka&amp; Myanmar on TJ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300700" y="2864819"/>
            <a:ext cx="4235421" cy="565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9"/>
              </a:lnSpc>
            </a:pPr>
            <a:r>
              <a:rPr lang="en-US" sz="2200" b="1">
                <a:solidFill>
                  <a:srgbClr val="23403D"/>
                </a:solidFill>
                <a:latin typeface="Gaegu" pitchFamily="2" charset="0"/>
                <a:ea typeface="Gaegu" pitchFamily="2" charset="0"/>
                <a:cs typeface="Gaegu Bold"/>
                <a:sym typeface="Gaegu Bold"/>
              </a:rPr>
              <a:t>Your recommendation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300700" y="5394819"/>
            <a:ext cx="5913576" cy="1196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200" spc="11" dirty="0">
                <a:solidFill>
                  <a:srgbClr val="23403D"/>
                </a:solidFill>
                <a:latin typeface="Gaegu" pitchFamily="2" charset="0"/>
                <a:ea typeface="Gaegu" pitchFamily="2" charset="0"/>
                <a:cs typeface="Gaegu"/>
                <a:sym typeface="Gaegu"/>
              </a:rPr>
              <a:t>Collaboration with credible organizations for publication of the output ( ex: Asia Justice and Rights, Forum Asia, and Salzburg Global) 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300700" y="4725061"/>
            <a:ext cx="4235421" cy="565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9"/>
              </a:lnSpc>
            </a:pPr>
            <a:r>
              <a:rPr lang="en-US" sz="2200" b="1" dirty="0">
                <a:solidFill>
                  <a:srgbClr val="23403D"/>
                </a:solidFill>
                <a:latin typeface="Gaegu" pitchFamily="2" charset="0"/>
                <a:ea typeface="Gaegu" pitchFamily="2" charset="0"/>
                <a:cs typeface="Gaegu Bold"/>
                <a:sym typeface="Gaegu Bold"/>
              </a:rPr>
              <a:t>Collaboration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300700" y="7302718"/>
            <a:ext cx="5913576" cy="363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 spc="11">
                <a:solidFill>
                  <a:srgbClr val="23403D"/>
                </a:solidFill>
                <a:latin typeface="Gaegu" pitchFamily="2" charset="0"/>
                <a:ea typeface="Gaegu" pitchFamily="2" charset="0"/>
                <a:cs typeface="Gaegu"/>
                <a:sym typeface="Gaegu"/>
              </a:rPr>
              <a:t>Resources to expand to the other Asia countries 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300700" y="6585303"/>
            <a:ext cx="4235421" cy="565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9"/>
              </a:lnSpc>
            </a:pPr>
            <a:r>
              <a:rPr lang="en-US" sz="2200" b="1" dirty="0">
                <a:solidFill>
                  <a:srgbClr val="23403D"/>
                </a:solidFill>
                <a:latin typeface="Gaegu" pitchFamily="2" charset="0"/>
                <a:ea typeface="Gaegu" pitchFamily="2" charset="0"/>
                <a:cs typeface="Gaegu Bold"/>
                <a:sym typeface="Gaegu Bold"/>
              </a:rPr>
              <a:t>Expansion 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329275" y="8377750"/>
            <a:ext cx="5913576" cy="786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200" spc="11">
                <a:solidFill>
                  <a:srgbClr val="23403D"/>
                </a:solidFill>
                <a:latin typeface="Gaegu" pitchFamily="2" charset="0"/>
                <a:ea typeface="Gaegu" pitchFamily="2" charset="0"/>
                <a:cs typeface="Gaegu"/>
                <a:sym typeface="Gaegu"/>
              </a:rPr>
              <a:t>Innovative approaches to publicize the findings  </a:t>
            </a:r>
          </a:p>
          <a:p>
            <a:pPr algn="l">
              <a:lnSpc>
                <a:spcPts val="3220"/>
              </a:lnSpc>
            </a:pPr>
            <a:endParaRPr lang="en-US" sz="2200" spc="11">
              <a:solidFill>
                <a:srgbClr val="23403D"/>
              </a:solidFill>
              <a:latin typeface="Gaegu" pitchFamily="2" charset="0"/>
              <a:ea typeface="Gaegu" pitchFamily="2" charset="0"/>
              <a:cs typeface="Gaegu"/>
              <a:sym typeface="Gaegu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2329275" y="7669861"/>
            <a:ext cx="4235421" cy="565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9"/>
              </a:lnSpc>
            </a:pPr>
            <a:r>
              <a:rPr lang="en-US" sz="2200" b="1">
                <a:solidFill>
                  <a:srgbClr val="23403D"/>
                </a:solidFill>
                <a:latin typeface="Gaegu" pitchFamily="2" charset="0"/>
                <a:ea typeface="Gaegu" pitchFamily="2" charset="0"/>
                <a:cs typeface="Gaegu Bold"/>
                <a:sym typeface="Gaegu Bold"/>
              </a:rPr>
              <a:t>Expertise &amp; Tools  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0136600" y="2798462"/>
            <a:ext cx="4235421" cy="1344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00"/>
              </a:lnSpc>
            </a:pPr>
            <a:r>
              <a:rPr lang="en-US" sz="2200" b="1" dirty="0">
                <a:solidFill>
                  <a:srgbClr val="23403D"/>
                </a:solidFill>
                <a:latin typeface="Gaegu" pitchFamily="2" charset="0"/>
                <a:ea typeface="Gaegu" pitchFamily="2" charset="0"/>
                <a:cs typeface="Gaegu Bold"/>
                <a:sym typeface="Gaegu Bold"/>
              </a:rPr>
              <a:t>Share the materials &amp; Opportunities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0136600" y="4658704"/>
            <a:ext cx="4235421" cy="607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00"/>
              </a:lnSpc>
            </a:pPr>
            <a:r>
              <a:rPr lang="en-US" sz="2200" b="1">
                <a:solidFill>
                  <a:srgbClr val="23403D"/>
                </a:solidFill>
                <a:latin typeface="Gaegu" pitchFamily="2" charset="0"/>
                <a:ea typeface="Gaegu" pitchFamily="2" charset="0"/>
                <a:cs typeface="Gaegu Bold"/>
                <a:sym typeface="Gaegu Bold"/>
              </a:rPr>
              <a:t>Looking for fund 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863497" y="6134100"/>
            <a:ext cx="7281503" cy="517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70"/>
              </a:lnSpc>
            </a:pPr>
            <a:r>
              <a:rPr lang="en-US" sz="2200" b="1" dirty="0">
                <a:solidFill>
                  <a:srgbClr val="23403D"/>
                </a:solidFill>
                <a:latin typeface="Gaegu" pitchFamily="2" charset="0"/>
                <a:ea typeface="Gaegu" pitchFamily="2" charset="0"/>
                <a:cs typeface="Gaegu Bold"/>
                <a:sym typeface="Gaegu Bold"/>
              </a:rPr>
              <a:t>Create a brand strategy for external engagement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0165175" y="7603503"/>
            <a:ext cx="4235421" cy="133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00"/>
              </a:lnSpc>
            </a:pPr>
            <a:r>
              <a:rPr lang="en-US" sz="2200" b="1" dirty="0">
                <a:solidFill>
                  <a:srgbClr val="23403D"/>
                </a:solidFill>
                <a:latin typeface="Gaegu" pitchFamily="2" charset="0"/>
                <a:ea typeface="Gaegu" pitchFamily="2" charset="0"/>
                <a:cs typeface="Gaegu Bold"/>
                <a:sym typeface="Gaegu Bold"/>
              </a:rPr>
              <a:t>Start collaboration with external stakeholders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385</Words>
  <Application>Microsoft Office PowerPoint</Application>
  <PresentationFormat>Custom</PresentationFormat>
  <Paragraphs>70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HK Gothic Medium</vt:lpstr>
      <vt:lpstr>Gaegu</vt:lpstr>
      <vt:lpstr>Arial</vt:lpstr>
      <vt:lpstr>Gaegu Bold</vt:lpstr>
      <vt:lpstr>Calibri</vt:lpstr>
      <vt:lpstr>HK Gothic Heavy</vt:lpstr>
      <vt:lpstr>HK Gothic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Presented by: Phone, Nisha,&amp; Htu</dc:title>
  <dc:creator>Ah San</dc:creator>
  <cp:lastModifiedBy>Ah San</cp:lastModifiedBy>
  <cp:revision>5</cp:revision>
  <dcterms:created xsi:type="dcterms:W3CDTF">2006-08-16T00:00:00Z</dcterms:created>
  <dcterms:modified xsi:type="dcterms:W3CDTF">2025-06-09T03:12:05Z</dcterms:modified>
  <dc:identifier>DAGnB1-UtXI</dc:identifier>
</cp:coreProperties>
</file>