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9"/>
  </p:notesMasterIdLst>
  <p:sldIdLst>
    <p:sldId id="256" r:id="rId2"/>
    <p:sldId id="257" r:id="rId3"/>
    <p:sldId id="258" r:id="rId4"/>
    <p:sldId id="1013" r:id="rId5"/>
    <p:sldId id="264" r:id="rId6"/>
    <p:sldId id="1014" r:id="rId7"/>
    <p:sldId id="263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A480EE-7370-184D-B2CC-9D63412DDBA7}" v="354" dt="2024-05-04T11:58:14.47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2"/>
    <p:restoredTop sz="94686"/>
  </p:normalViewPr>
  <p:slideViewPr>
    <p:cSldViewPr snapToGrid="0">
      <p:cViewPr varScale="1">
        <p:scale>
          <a:sx n="93" d="100"/>
          <a:sy n="93" d="100"/>
        </p:scale>
        <p:origin x="216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17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yheang Kry" userId="72293586-b4bf-421d-9342-7eb5bb6e6e28" providerId="ADAL" clId="{77A480EE-7370-184D-B2CC-9D63412DDBA7}"/>
    <pc:docChg chg="undo custSel addSld delSld modSld sldOrd">
      <pc:chgData name="Suyheang Kry" userId="72293586-b4bf-421d-9342-7eb5bb6e6e28" providerId="ADAL" clId="{77A480EE-7370-184D-B2CC-9D63412DDBA7}" dt="2024-05-04T11:58:14.479" v="1475" actId="207"/>
      <pc:docMkLst>
        <pc:docMk/>
      </pc:docMkLst>
      <pc:sldChg chg="addSp delSp modSp mod ord delAnim modAnim">
        <pc:chgData name="Suyheang Kry" userId="72293586-b4bf-421d-9342-7eb5bb6e6e28" providerId="ADAL" clId="{77A480EE-7370-184D-B2CC-9D63412DDBA7}" dt="2024-05-04T11:58:14.479" v="1475" actId="207"/>
        <pc:sldMkLst>
          <pc:docMk/>
          <pc:sldMk cId="3787807618" sldId="256"/>
        </pc:sldMkLst>
        <pc:spChg chg="mod">
          <ac:chgData name="Suyheang Kry" userId="72293586-b4bf-421d-9342-7eb5bb6e6e28" providerId="ADAL" clId="{77A480EE-7370-184D-B2CC-9D63412DDBA7}" dt="2024-05-04T10:52:56.105" v="226" actId="20577"/>
          <ac:spMkLst>
            <pc:docMk/>
            <pc:sldMk cId="3787807618" sldId="256"/>
            <ac:spMk id="2" creationId="{4C1653BF-21C0-4A93-1C92-F4FDBFCFCA30}"/>
          </ac:spMkLst>
        </pc:spChg>
        <pc:spChg chg="mod">
          <ac:chgData name="Suyheang Kry" userId="72293586-b4bf-421d-9342-7eb5bb6e6e28" providerId="ADAL" clId="{77A480EE-7370-184D-B2CC-9D63412DDBA7}" dt="2024-05-04T10:40:47.788" v="16" actId="26606"/>
          <ac:spMkLst>
            <pc:docMk/>
            <pc:sldMk cId="3787807618" sldId="256"/>
            <ac:spMk id="3" creationId="{58C8B275-BD3D-4AA8-62EC-C1E7B65276EF}"/>
          </ac:spMkLst>
        </pc:spChg>
        <pc:spChg chg="add del mod">
          <ac:chgData name="Suyheang Kry" userId="72293586-b4bf-421d-9342-7eb5bb6e6e28" providerId="ADAL" clId="{77A480EE-7370-184D-B2CC-9D63412DDBA7}" dt="2024-05-04T10:54:36.430" v="248" actId="478"/>
          <ac:spMkLst>
            <pc:docMk/>
            <pc:sldMk cId="3787807618" sldId="256"/>
            <ac:spMk id="5" creationId="{687AAD67-C441-5532-F3B2-06E38FB492C6}"/>
          </ac:spMkLst>
        </pc:spChg>
        <pc:spChg chg="add mod">
          <ac:chgData name="Suyheang Kry" userId="72293586-b4bf-421d-9342-7eb5bb6e6e28" providerId="ADAL" clId="{77A480EE-7370-184D-B2CC-9D63412DDBA7}" dt="2024-05-04T10:55:40.492" v="356" actId="1076"/>
          <ac:spMkLst>
            <pc:docMk/>
            <pc:sldMk cId="3787807618" sldId="256"/>
            <ac:spMk id="6" creationId="{0AF6B92A-3823-F839-6C44-92D2892FE723}"/>
          </ac:spMkLst>
        </pc:spChg>
        <pc:spChg chg="add mod">
          <ac:chgData name="Suyheang Kry" userId="72293586-b4bf-421d-9342-7eb5bb6e6e28" providerId="ADAL" clId="{77A480EE-7370-184D-B2CC-9D63412DDBA7}" dt="2024-05-04T11:58:14.479" v="1475" actId="207"/>
          <ac:spMkLst>
            <pc:docMk/>
            <pc:sldMk cId="3787807618" sldId="256"/>
            <ac:spMk id="7" creationId="{54F8A983-085E-D8FD-7F57-F69ADC2C4477}"/>
          </ac:spMkLst>
        </pc:spChg>
        <pc:spChg chg="add del">
          <ac:chgData name="Suyheang Kry" userId="72293586-b4bf-421d-9342-7eb5bb6e6e28" providerId="ADAL" clId="{77A480EE-7370-184D-B2CC-9D63412DDBA7}" dt="2024-05-04T10:40:47.788" v="16" actId="26606"/>
          <ac:spMkLst>
            <pc:docMk/>
            <pc:sldMk cId="3787807618" sldId="256"/>
            <ac:spMk id="9" creationId="{0668B51F-0397-D568-D929-A4F9A9CC47E8}"/>
          </ac:spMkLst>
        </pc:spChg>
        <pc:spChg chg="add del">
          <ac:chgData name="Suyheang Kry" userId="72293586-b4bf-421d-9342-7eb5bb6e6e28" providerId="ADAL" clId="{77A480EE-7370-184D-B2CC-9D63412DDBA7}" dt="2024-05-04T10:40:47.788" v="16" actId="26606"/>
          <ac:spMkLst>
            <pc:docMk/>
            <pc:sldMk cId="3787807618" sldId="256"/>
            <ac:spMk id="11" creationId="{50F200B6-228D-F4F2-C6FF-D4257EC20592}"/>
          </ac:spMkLst>
        </pc:spChg>
        <pc:spChg chg="add del">
          <ac:chgData name="Suyheang Kry" userId="72293586-b4bf-421d-9342-7eb5bb6e6e28" providerId="ADAL" clId="{77A480EE-7370-184D-B2CC-9D63412DDBA7}" dt="2024-05-04T10:40:43.806" v="14" actId="26606"/>
          <ac:spMkLst>
            <pc:docMk/>
            <pc:sldMk cId="3787807618" sldId="256"/>
            <ac:spMk id="16" creationId="{CAA37442-EAE9-6CFC-AC74-44222B37FA80}"/>
          </ac:spMkLst>
        </pc:spChg>
        <pc:spChg chg="add del">
          <ac:chgData name="Suyheang Kry" userId="72293586-b4bf-421d-9342-7eb5bb6e6e28" providerId="ADAL" clId="{77A480EE-7370-184D-B2CC-9D63412DDBA7}" dt="2024-05-04T10:40:43.806" v="14" actId="26606"/>
          <ac:spMkLst>
            <pc:docMk/>
            <pc:sldMk cId="3787807618" sldId="256"/>
            <ac:spMk id="18" creationId="{54117A24-9D5E-A791-A2F4-8C81AC603C15}"/>
          </ac:spMkLst>
        </pc:spChg>
        <pc:spChg chg="add del">
          <ac:chgData name="Suyheang Kry" userId="72293586-b4bf-421d-9342-7eb5bb6e6e28" providerId="ADAL" clId="{77A480EE-7370-184D-B2CC-9D63412DDBA7}" dt="2024-05-04T10:40:47.788" v="16" actId="26606"/>
          <ac:spMkLst>
            <pc:docMk/>
            <pc:sldMk cId="3787807618" sldId="256"/>
            <ac:spMk id="20" creationId="{0EA1E451-F3A2-8316-DA58-BD4FA2AE5B33}"/>
          </ac:spMkLst>
        </pc:spChg>
        <pc:spChg chg="add del">
          <ac:chgData name="Suyheang Kry" userId="72293586-b4bf-421d-9342-7eb5bb6e6e28" providerId="ADAL" clId="{77A480EE-7370-184D-B2CC-9D63412DDBA7}" dt="2024-05-04T10:40:47.788" v="16" actId="26606"/>
          <ac:spMkLst>
            <pc:docMk/>
            <pc:sldMk cId="3787807618" sldId="256"/>
            <ac:spMk id="21" creationId="{0668B51F-0397-D568-D929-A4F9A9CC47E8}"/>
          </ac:spMkLst>
        </pc:spChg>
        <pc:spChg chg="add del">
          <ac:chgData name="Suyheang Kry" userId="72293586-b4bf-421d-9342-7eb5bb6e6e28" providerId="ADAL" clId="{77A480EE-7370-184D-B2CC-9D63412DDBA7}" dt="2024-05-04T10:40:47.788" v="16" actId="26606"/>
          <ac:spMkLst>
            <pc:docMk/>
            <pc:sldMk cId="3787807618" sldId="256"/>
            <ac:spMk id="22" creationId="{8DCB6FE9-DC9F-6318-2E4B-23D9C51F335C}"/>
          </ac:spMkLst>
        </pc:spChg>
      </pc:sldChg>
      <pc:sldChg chg="addSp delSp modSp mod setBg addAnim delAnim modAnim">
        <pc:chgData name="Suyheang Kry" userId="72293586-b4bf-421d-9342-7eb5bb6e6e28" providerId="ADAL" clId="{77A480EE-7370-184D-B2CC-9D63412DDBA7}" dt="2024-05-04T11:54:13.360" v="1400"/>
        <pc:sldMkLst>
          <pc:docMk/>
          <pc:sldMk cId="2524770044" sldId="257"/>
        </pc:sldMkLst>
        <pc:spChg chg="del mod">
          <ac:chgData name="Suyheang Kry" userId="72293586-b4bf-421d-9342-7eb5bb6e6e28" providerId="ADAL" clId="{77A480EE-7370-184D-B2CC-9D63412DDBA7}" dt="2024-05-04T10:57:09.762" v="364" actId="21"/>
          <ac:spMkLst>
            <pc:docMk/>
            <pc:sldMk cId="2524770044" sldId="257"/>
            <ac:spMk id="2" creationId="{5FEBC0D4-1A66-AC10-0A3C-7C5D43FEE264}"/>
          </ac:spMkLst>
        </pc:spChg>
        <pc:spChg chg="add del">
          <ac:chgData name="Suyheang Kry" userId="72293586-b4bf-421d-9342-7eb5bb6e6e28" providerId="ADAL" clId="{77A480EE-7370-184D-B2CC-9D63412DDBA7}" dt="2024-05-04T10:44:56.850" v="40" actId="26606"/>
          <ac:spMkLst>
            <pc:docMk/>
            <pc:sldMk cId="2524770044" sldId="257"/>
            <ac:spMk id="3" creationId="{3F0D7E47-9FFE-3DEC-7EB3-FD9F2AD9B138}"/>
          </ac:spMkLst>
        </pc:spChg>
        <pc:spChg chg="add mod">
          <ac:chgData name="Suyheang Kry" userId="72293586-b4bf-421d-9342-7eb5bb6e6e28" providerId="ADAL" clId="{77A480EE-7370-184D-B2CC-9D63412DDBA7}" dt="2024-05-04T11:07:24.336" v="847" actId="207"/>
          <ac:spMkLst>
            <pc:docMk/>
            <pc:sldMk cId="2524770044" sldId="257"/>
            <ac:spMk id="4" creationId="{74CEFEBB-CDB3-0864-E7D0-23A54D3B4D36}"/>
          </ac:spMkLst>
        </pc:spChg>
        <pc:spChg chg="add del">
          <ac:chgData name="Suyheang Kry" userId="72293586-b4bf-421d-9342-7eb5bb6e6e28" providerId="ADAL" clId="{77A480EE-7370-184D-B2CC-9D63412DDBA7}" dt="2024-05-04T10:44:48.835" v="37" actId="26606"/>
          <ac:spMkLst>
            <pc:docMk/>
            <pc:sldMk cId="2524770044" sldId="257"/>
            <ac:spMk id="9" creationId="{48D7368D-31D9-8101-473D-CD39E706FD22}"/>
          </ac:spMkLst>
        </pc:spChg>
        <pc:spChg chg="add del">
          <ac:chgData name="Suyheang Kry" userId="72293586-b4bf-421d-9342-7eb5bb6e6e28" providerId="ADAL" clId="{77A480EE-7370-184D-B2CC-9D63412DDBA7}" dt="2024-05-04T10:44:48.835" v="37" actId="26606"/>
          <ac:spMkLst>
            <pc:docMk/>
            <pc:sldMk cId="2524770044" sldId="257"/>
            <ac:spMk id="11" creationId="{C4F049F8-87E1-403E-2A50-2F4544BF8589}"/>
          </ac:spMkLst>
        </pc:spChg>
        <pc:spChg chg="add del">
          <ac:chgData name="Suyheang Kry" userId="72293586-b4bf-421d-9342-7eb5bb6e6e28" providerId="ADAL" clId="{77A480EE-7370-184D-B2CC-9D63412DDBA7}" dt="2024-05-04T10:44:48.835" v="37" actId="26606"/>
          <ac:spMkLst>
            <pc:docMk/>
            <pc:sldMk cId="2524770044" sldId="257"/>
            <ac:spMk id="13" creationId="{DD29B6E1-6E86-A1A0-2491-E5B84B3AAD7B}"/>
          </ac:spMkLst>
        </pc:spChg>
        <pc:spChg chg="add del">
          <ac:chgData name="Suyheang Kry" userId="72293586-b4bf-421d-9342-7eb5bb6e6e28" providerId="ADAL" clId="{77A480EE-7370-184D-B2CC-9D63412DDBA7}" dt="2024-05-04T10:44:56.821" v="39" actId="26606"/>
          <ac:spMkLst>
            <pc:docMk/>
            <pc:sldMk cId="2524770044" sldId="257"/>
            <ac:spMk id="15" creationId="{48D7368D-31D9-8101-473D-CD39E706FD22}"/>
          </ac:spMkLst>
        </pc:spChg>
        <pc:spChg chg="add del">
          <ac:chgData name="Suyheang Kry" userId="72293586-b4bf-421d-9342-7eb5bb6e6e28" providerId="ADAL" clId="{77A480EE-7370-184D-B2CC-9D63412DDBA7}" dt="2024-05-04T10:44:56.821" v="39" actId="26606"/>
          <ac:spMkLst>
            <pc:docMk/>
            <pc:sldMk cId="2524770044" sldId="257"/>
            <ac:spMk id="16" creationId="{0668B51F-0397-D568-D929-A4F9A9CC47E8}"/>
          </ac:spMkLst>
        </pc:spChg>
        <pc:spChg chg="add del">
          <ac:chgData name="Suyheang Kry" userId="72293586-b4bf-421d-9342-7eb5bb6e6e28" providerId="ADAL" clId="{77A480EE-7370-184D-B2CC-9D63412DDBA7}" dt="2024-05-04T10:44:56.821" v="39" actId="26606"/>
          <ac:spMkLst>
            <pc:docMk/>
            <pc:sldMk cId="2524770044" sldId="257"/>
            <ac:spMk id="18" creationId="{50F200B6-228D-F4F2-C6FF-D4257EC20592}"/>
          </ac:spMkLst>
        </pc:spChg>
        <pc:spChg chg="add del">
          <ac:chgData name="Suyheang Kry" userId="72293586-b4bf-421d-9342-7eb5bb6e6e28" providerId="ADAL" clId="{77A480EE-7370-184D-B2CC-9D63412DDBA7}" dt="2024-05-04T10:45:18.853" v="42" actId="26606"/>
          <ac:spMkLst>
            <pc:docMk/>
            <pc:sldMk cId="2524770044" sldId="257"/>
            <ac:spMk id="20" creationId="{48D7368D-31D9-8101-473D-CD39E706FD22}"/>
          </ac:spMkLst>
        </pc:spChg>
        <pc:spChg chg="add del">
          <ac:chgData name="Suyheang Kry" userId="72293586-b4bf-421d-9342-7eb5bb6e6e28" providerId="ADAL" clId="{77A480EE-7370-184D-B2CC-9D63412DDBA7}" dt="2024-05-04T10:45:18.853" v="42" actId="26606"/>
          <ac:spMkLst>
            <pc:docMk/>
            <pc:sldMk cId="2524770044" sldId="257"/>
            <ac:spMk id="21" creationId="{C4F049F8-87E1-403E-2A50-2F4544BF8589}"/>
          </ac:spMkLst>
        </pc:spChg>
        <pc:spChg chg="add del">
          <ac:chgData name="Suyheang Kry" userId="72293586-b4bf-421d-9342-7eb5bb6e6e28" providerId="ADAL" clId="{77A480EE-7370-184D-B2CC-9D63412DDBA7}" dt="2024-05-04T10:45:18.853" v="42" actId="26606"/>
          <ac:spMkLst>
            <pc:docMk/>
            <pc:sldMk cId="2524770044" sldId="257"/>
            <ac:spMk id="23" creationId="{DD29B6E1-6E86-A1A0-2491-E5B84B3AAD7B}"/>
          </ac:spMkLst>
        </pc:spChg>
        <pc:spChg chg="add">
          <ac:chgData name="Suyheang Kry" userId="72293586-b4bf-421d-9342-7eb5bb6e6e28" providerId="ADAL" clId="{77A480EE-7370-184D-B2CC-9D63412DDBA7}" dt="2024-05-04T10:45:18.853" v="42" actId="26606"/>
          <ac:spMkLst>
            <pc:docMk/>
            <pc:sldMk cId="2524770044" sldId="257"/>
            <ac:spMk id="28" creationId="{48D7368D-31D9-8101-473D-CD39E706FD22}"/>
          </ac:spMkLst>
        </pc:spChg>
        <pc:spChg chg="add">
          <ac:chgData name="Suyheang Kry" userId="72293586-b4bf-421d-9342-7eb5bb6e6e28" providerId="ADAL" clId="{77A480EE-7370-184D-B2CC-9D63412DDBA7}" dt="2024-05-04T10:45:18.853" v="42" actId="26606"/>
          <ac:spMkLst>
            <pc:docMk/>
            <pc:sldMk cId="2524770044" sldId="257"/>
            <ac:spMk id="30" creationId="{789EBE4E-5983-B393-1D5E-731351065799}"/>
          </ac:spMkLst>
        </pc:spChg>
        <pc:spChg chg="add">
          <ac:chgData name="Suyheang Kry" userId="72293586-b4bf-421d-9342-7eb5bb6e6e28" providerId="ADAL" clId="{77A480EE-7370-184D-B2CC-9D63412DDBA7}" dt="2024-05-04T10:45:18.853" v="42" actId="26606"/>
          <ac:spMkLst>
            <pc:docMk/>
            <pc:sldMk cId="2524770044" sldId="257"/>
            <ac:spMk id="32" creationId="{2CEF5482-568A-9463-C672-BC6D644DF982}"/>
          </ac:spMkLst>
        </pc:spChg>
        <pc:spChg chg="add">
          <ac:chgData name="Suyheang Kry" userId="72293586-b4bf-421d-9342-7eb5bb6e6e28" providerId="ADAL" clId="{77A480EE-7370-184D-B2CC-9D63412DDBA7}" dt="2024-05-04T10:45:18.853" v="42" actId="26606"/>
          <ac:spMkLst>
            <pc:docMk/>
            <pc:sldMk cId="2524770044" sldId="257"/>
            <ac:spMk id="34" creationId="{D38784C3-11AE-0BE2-6339-1A2BDAC7F034}"/>
          </ac:spMkLst>
        </pc:spChg>
        <pc:picChg chg="add del">
          <ac:chgData name="Suyheang Kry" userId="72293586-b4bf-421d-9342-7eb5bb6e6e28" providerId="ADAL" clId="{77A480EE-7370-184D-B2CC-9D63412DDBA7}" dt="2024-05-04T10:44:48.835" v="37" actId="26606"/>
          <ac:picMkLst>
            <pc:docMk/>
            <pc:sldMk cId="2524770044" sldId="257"/>
            <ac:picMk id="5" creationId="{D3AA9780-8843-ED77-5271-487E5B05012D}"/>
          </ac:picMkLst>
        </pc:picChg>
        <pc:picChg chg="add del">
          <ac:chgData name="Suyheang Kry" userId="72293586-b4bf-421d-9342-7eb5bb6e6e28" providerId="ADAL" clId="{77A480EE-7370-184D-B2CC-9D63412DDBA7}" dt="2024-05-04T10:44:56.821" v="39" actId="26606"/>
          <ac:picMkLst>
            <pc:docMk/>
            <pc:sldMk cId="2524770044" sldId="257"/>
            <ac:picMk id="17" creationId="{0C141A76-5C09-3026-070F-0B6582726B26}"/>
          </ac:picMkLst>
        </pc:picChg>
        <pc:picChg chg="add mod">
          <ac:chgData name="Suyheang Kry" userId="72293586-b4bf-421d-9342-7eb5bb6e6e28" providerId="ADAL" clId="{77A480EE-7370-184D-B2CC-9D63412DDBA7}" dt="2024-05-04T11:07:26.093" v="849" actId="1076"/>
          <ac:picMkLst>
            <pc:docMk/>
            <pc:sldMk cId="2524770044" sldId="257"/>
            <ac:picMk id="22" creationId="{D3AA9780-8843-ED77-5271-487E5B05012D}"/>
          </ac:picMkLst>
        </pc:picChg>
      </pc:sldChg>
      <pc:sldChg chg="addSp delSp modSp add del mod ord setBg modAnim">
        <pc:chgData name="Suyheang Kry" userId="72293586-b4bf-421d-9342-7eb5bb6e6e28" providerId="ADAL" clId="{77A480EE-7370-184D-B2CC-9D63412DDBA7}" dt="2024-05-04T11:54:50.605" v="1408"/>
        <pc:sldMkLst>
          <pc:docMk/>
          <pc:sldMk cId="2590440238" sldId="258"/>
        </pc:sldMkLst>
        <pc:spChg chg="add del">
          <ac:chgData name="Suyheang Kry" userId="72293586-b4bf-421d-9342-7eb5bb6e6e28" providerId="ADAL" clId="{77A480EE-7370-184D-B2CC-9D63412DDBA7}" dt="2024-05-04T11:02:40.718" v="677" actId="26606"/>
          <ac:spMkLst>
            <pc:docMk/>
            <pc:sldMk cId="2590440238" sldId="258"/>
            <ac:spMk id="3" creationId="{5ABAE000-A6D8-9173-C09E-2782B553BFF0}"/>
          </ac:spMkLst>
        </pc:spChg>
        <pc:spChg chg="add del mod">
          <ac:chgData name="Suyheang Kry" userId="72293586-b4bf-421d-9342-7eb5bb6e6e28" providerId="ADAL" clId="{77A480EE-7370-184D-B2CC-9D63412DDBA7}" dt="2024-05-04T11:03:27.702" v="687" actId="478"/>
          <ac:spMkLst>
            <pc:docMk/>
            <pc:sldMk cId="2590440238" sldId="258"/>
            <ac:spMk id="4" creationId="{B7F759F3-46D5-8D81-63B9-274D9219F2CE}"/>
          </ac:spMkLst>
        </pc:spChg>
        <pc:spChg chg="add mod">
          <ac:chgData name="Suyheang Kry" userId="72293586-b4bf-421d-9342-7eb5bb6e6e28" providerId="ADAL" clId="{77A480EE-7370-184D-B2CC-9D63412DDBA7}" dt="2024-05-04T11:03:25.769" v="685"/>
          <ac:spMkLst>
            <pc:docMk/>
            <pc:sldMk cId="2590440238" sldId="258"/>
            <ac:spMk id="6" creationId="{8D5E318E-3003-C975-0032-69999CF4F275}"/>
          </ac:spMkLst>
        </pc:spChg>
        <pc:spChg chg="add mod">
          <ac:chgData name="Suyheang Kry" userId="72293586-b4bf-421d-9342-7eb5bb6e6e28" providerId="ADAL" clId="{77A480EE-7370-184D-B2CC-9D63412DDBA7}" dt="2024-05-04T11:03:25.769" v="685"/>
          <ac:spMkLst>
            <pc:docMk/>
            <pc:sldMk cId="2590440238" sldId="258"/>
            <ac:spMk id="7" creationId="{FF9ADE0C-D1F2-A80A-827E-DB721A5B7838}"/>
          </ac:spMkLst>
        </pc:spChg>
        <pc:spChg chg="add mod">
          <ac:chgData name="Suyheang Kry" userId="72293586-b4bf-421d-9342-7eb5bb6e6e28" providerId="ADAL" clId="{77A480EE-7370-184D-B2CC-9D63412DDBA7}" dt="2024-05-04T11:03:25.769" v="685"/>
          <ac:spMkLst>
            <pc:docMk/>
            <pc:sldMk cId="2590440238" sldId="258"/>
            <ac:spMk id="8" creationId="{47EDF28F-C202-8810-0046-A8AE182A5BF8}"/>
          </ac:spMkLst>
        </pc:spChg>
        <pc:spChg chg="add del">
          <ac:chgData name="Suyheang Kry" userId="72293586-b4bf-421d-9342-7eb5bb6e6e28" providerId="ADAL" clId="{77A480EE-7370-184D-B2CC-9D63412DDBA7}" dt="2024-05-04T11:02:17.302" v="674" actId="26606"/>
          <ac:spMkLst>
            <pc:docMk/>
            <pc:sldMk cId="2590440238" sldId="258"/>
            <ac:spMk id="9" creationId="{80300B1B-B85E-D514-C6B4-30126EBBCDEC}"/>
          </ac:spMkLst>
        </pc:spChg>
        <pc:spChg chg="add mod">
          <ac:chgData name="Suyheang Kry" userId="72293586-b4bf-421d-9342-7eb5bb6e6e28" providerId="ADAL" clId="{77A480EE-7370-184D-B2CC-9D63412DDBA7}" dt="2024-05-04T11:06:05.367" v="716" actId="1076"/>
          <ac:spMkLst>
            <pc:docMk/>
            <pc:sldMk cId="2590440238" sldId="258"/>
            <ac:spMk id="10" creationId="{EC9381A8-2490-D401-EA00-5650CA342FAA}"/>
          </ac:spMkLst>
        </pc:spChg>
        <pc:spChg chg="add del">
          <ac:chgData name="Suyheang Kry" userId="72293586-b4bf-421d-9342-7eb5bb6e6e28" providerId="ADAL" clId="{77A480EE-7370-184D-B2CC-9D63412DDBA7}" dt="2024-05-04T11:02:17.302" v="674" actId="26606"/>
          <ac:spMkLst>
            <pc:docMk/>
            <pc:sldMk cId="2590440238" sldId="258"/>
            <ac:spMk id="11" creationId="{8C248155-68EB-D74C-5577-DA97D48E3563}"/>
          </ac:spMkLst>
        </pc:spChg>
        <pc:spChg chg="add mod">
          <ac:chgData name="Suyheang Kry" userId="72293586-b4bf-421d-9342-7eb5bb6e6e28" providerId="ADAL" clId="{77A480EE-7370-184D-B2CC-9D63412DDBA7}" dt="2024-05-04T11:04:15.335" v="698" actId="255"/>
          <ac:spMkLst>
            <pc:docMk/>
            <pc:sldMk cId="2590440238" sldId="258"/>
            <ac:spMk id="12" creationId="{7DD7BE94-CB2A-8F1F-ED00-57276F799287}"/>
          </ac:spMkLst>
        </pc:spChg>
        <pc:spChg chg="add del">
          <ac:chgData name="Suyheang Kry" userId="72293586-b4bf-421d-9342-7eb5bb6e6e28" providerId="ADAL" clId="{77A480EE-7370-184D-B2CC-9D63412DDBA7}" dt="2024-05-04T11:02:17.302" v="674" actId="26606"/>
          <ac:spMkLst>
            <pc:docMk/>
            <pc:sldMk cId="2590440238" sldId="258"/>
            <ac:spMk id="13" creationId="{D30E628A-07F0-331A-DE0B-CCD7FB90AEA6}"/>
          </ac:spMkLst>
        </pc:spChg>
        <pc:spChg chg="add mod">
          <ac:chgData name="Suyheang Kry" userId="72293586-b4bf-421d-9342-7eb5bb6e6e28" providerId="ADAL" clId="{77A480EE-7370-184D-B2CC-9D63412DDBA7}" dt="2024-05-04T11:13:24.833" v="865" actId="255"/>
          <ac:spMkLst>
            <pc:docMk/>
            <pc:sldMk cId="2590440238" sldId="258"/>
            <ac:spMk id="14" creationId="{319E248E-04F5-6F9F-4C6D-FB1ACAA3940A}"/>
          </ac:spMkLst>
        </pc:spChg>
        <pc:spChg chg="add">
          <ac:chgData name="Suyheang Kry" userId="72293586-b4bf-421d-9342-7eb5bb6e6e28" providerId="ADAL" clId="{77A480EE-7370-184D-B2CC-9D63412DDBA7}" dt="2024-05-04T11:02:40.718" v="677" actId="26606"/>
          <ac:spMkLst>
            <pc:docMk/>
            <pc:sldMk cId="2590440238" sldId="258"/>
            <ac:spMk id="17" creationId="{80300B1B-B85E-D514-C6B4-30126EBBCDEC}"/>
          </ac:spMkLst>
        </pc:spChg>
        <pc:spChg chg="add">
          <ac:chgData name="Suyheang Kry" userId="72293586-b4bf-421d-9342-7eb5bb6e6e28" providerId="ADAL" clId="{77A480EE-7370-184D-B2CC-9D63412DDBA7}" dt="2024-05-04T11:02:40.718" v="677" actId="26606"/>
          <ac:spMkLst>
            <pc:docMk/>
            <pc:sldMk cId="2590440238" sldId="258"/>
            <ac:spMk id="18" creationId="{8C248155-68EB-D74C-5577-DA97D48E3563}"/>
          </ac:spMkLst>
        </pc:spChg>
        <pc:spChg chg="add">
          <ac:chgData name="Suyheang Kry" userId="72293586-b4bf-421d-9342-7eb5bb6e6e28" providerId="ADAL" clId="{77A480EE-7370-184D-B2CC-9D63412DDBA7}" dt="2024-05-04T11:02:40.718" v="677" actId="26606"/>
          <ac:spMkLst>
            <pc:docMk/>
            <pc:sldMk cId="2590440238" sldId="258"/>
            <ac:spMk id="19" creationId="{D30E628A-07F0-331A-DE0B-CCD7FB90AEA6}"/>
          </ac:spMkLst>
        </pc:spChg>
        <pc:spChg chg="add mod">
          <ac:chgData name="Suyheang Kry" userId="72293586-b4bf-421d-9342-7eb5bb6e6e28" providerId="ADAL" clId="{77A480EE-7370-184D-B2CC-9D63412DDBA7}" dt="2024-05-04T11:05:58.918" v="714" actId="14100"/>
          <ac:spMkLst>
            <pc:docMk/>
            <pc:sldMk cId="2590440238" sldId="258"/>
            <ac:spMk id="27" creationId="{1042CFE3-C834-53ED-1818-6D299FEF8B0D}"/>
          </ac:spMkLst>
        </pc:spChg>
        <pc:graphicFrameChg chg="add del">
          <ac:chgData name="Suyheang Kry" userId="72293586-b4bf-421d-9342-7eb5bb6e6e28" providerId="ADAL" clId="{77A480EE-7370-184D-B2CC-9D63412DDBA7}" dt="2024-05-04T11:02:17.302" v="674" actId="26606"/>
          <ac:graphicFrameMkLst>
            <pc:docMk/>
            <pc:sldMk cId="2590440238" sldId="258"/>
            <ac:graphicFrameMk id="5" creationId="{A8994F19-8109-EE0A-7C27-DA7A61BDCBF3}"/>
          </ac:graphicFrameMkLst>
        </pc:graphicFrameChg>
        <pc:graphicFrameChg chg="add del">
          <ac:chgData name="Suyheang Kry" userId="72293586-b4bf-421d-9342-7eb5bb6e6e28" providerId="ADAL" clId="{77A480EE-7370-184D-B2CC-9D63412DDBA7}" dt="2024-05-04T11:02:40.701" v="676" actId="26606"/>
          <ac:graphicFrameMkLst>
            <pc:docMk/>
            <pc:sldMk cId="2590440238" sldId="258"/>
            <ac:graphicFrameMk id="15" creationId="{540CBB6D-6BA5-D604-EF02-E0FE848297F6}"/>
          </ac:graphicFrameMkLst>
        </pc:graphicFrameChg>
        <pc:graphicFrameChg chg="add del mod">
          <ac:chgData name="Suyheang Kry" userId="72293586-b4bf-421d-9342-7eb5bb6e6e28" providerId="ADAL" clId="{77A480EE-7370-184D-B2CC-9D63412DDBA7}" dt="2024-05-04T11:03:20.667" v="683" actId="478"/>
          <ac:graphicFrameMkLst>
            <pc:docMk/>
            <pc:sldMk cId="2590440238" sldId="258"/>
            <ac:graphicFrameMk id="20" creationId="{A8994F19-8109-EE0A-7C27-DA7A61BDCBF3}"/>
          </ac:graphicFrameMkLst>
        </pc:graphicFrameChg>
        <pc:cxnChg chg="add">
          <ac:chgData name="Suyheang Kry" userId="72293586-b4bf-421d-9342-7eb5bb6e6e28" providerId="ADAL" clId="{77A480EE-7370-184D-B2CC-9D63412DDBA7}" dt="2024-05-04T11:04:50.642" v="703" actId="11529"/>
          <ac:cxnSpMkLst>
            <pc:docMk/>
            <pc:sldMk cId="2590440238" sldId="258"/>
            <ac:cxnSpMk id="21" creationId="{962AC988-E5C2-48D5-E29F-30BB9974F592}"/>
          </ac:cxnSpMkLst>
        </pc:cxnChg>
        <pc:cxnChg chg="add mod">
          <ac:chgData name="Suyheang Kry" userId="72293586-b4bf-421d-9342-7eb5bb6e6e28" providerId="ADAL" clId="{77A480EE-7370-184D-B2CC-9D63412DDBA7}" dt="2024-05-04T11:06:13.150" v="718" actId="1076"/>
          <ac:cxnSpMkLst>
            <pc:docMk/>
            <pc:sldMk cId="2590440238" sldId="258"/>
            <ac:cxnSpMk id="23" creationId="{3FB08E83-FB1E-DDD5-A579-F5BEEF79694B}"/>
          </ac:cxnSpMkLst>
        </pc:cxnChg>
        <pc:cxnChg chg="add mod">
          <ac:chgData name="Suyheang Kry" userId="72293586-b4bf-421d-9342-7eb5bb6e6e28" providerId="ADAL" clId="{77A480EE-7370-184D-B2CC-9D63412DDBA7}" dt="2024-05-04T11:06:19.783" v="720" actId="14100"/>
          <ac:cxnSpMkLst>
            <pc:docMk/>
            <pc:sldMk cId="2590440238" sldId="258"/>
            <ac:cxnSpMk id="25" creationId="{206CADD6-3553-076C-D72C-5A2560423C81}"/>
          </ac:cxnSpMkLst>
        </pc:cxnChg>
      </pc:sldChg>
      <pc:sldChg chg="addSp delSp modSp new del mod setBg delAnim modAnim">
        <pc:chgData name="Suyheang Kry" userId="72293586-b4bf-421d-9342-7eb5bb6e6e28" providerId="ADAL" clId="{77A480EE-7370-184D-B2CC-9D63412DDBA7}" dt="2024-05-04T11:03:37.147" v="690" actId="2696"/>
        <pc:sldMkLst>
          <pc:docMk/>
          <pc:sldMk cId="1866810676" sldId="259"/>
        </pc:sldMkLst>
        <pc:spChg chg="del">
          <ac:chgData name="Suyheang Kry" userId="72293586-b4bf-421d-9342-7eb5bb6e6e28" providerId="ADAL" clId="{77A480EE-7370-184D-B2CC-9D63412DDBA7}" dt="2024-05-04T10:46:18.246" v="53" actId="478"/>
          <ac:spMkLst>
            <pc:docMk/>
            <pc:sldMk cId="1866810676" sldId="259"/>
            <ac:spMk id="2" creationId="{EAC70159-63CA-B133-E046-FE3C369583BC}"/>
          </ac:spMkLst>
        </pc:spChg>
        <pc:spChg chg="del mod">
          <ac:chgData name="Suyheang Kry" userId="72293586-b4bf-421d-9342-7eb5bb6e6e28" providerId="ADAL" clId="{77A480EE-7370-184D-B2CC-9D63412DDBA7}" dt="2024-05-04T10:56:45.079" v="357" actId="478"/>
          <ac:spMkLst>
            <pc:docMk/>
            <pc:sldMk cId="1866810676" sldId="259"/>
            <ac:spMk id="3" creationId="{5AB91FE0-085A-1A2F-AB09-08C71CD5ED07}"/>
          </ac:spMkLst>
        </pc:spChg>
        <pc:spChg chg="add mod">
          <ac:chgData name="Suyheang Kry" userId="72293586-b4bf-421d-9342-7eb5bb6e6e28" providerId="ADAL" clId="{77A480EE-7370-184D-B2CC-9D63412DDBA7}" dt="2024-05-04T10:59:27.997" v="507" actId="26606"/>
          <ac:spMkLst>
            <pc:docMk/>
            <pc:sldMk cId="1866810676" sldId="259"/>
            <ac:spMk id="4" creationId="{CE8C8C05-09D5-BDE7-19B5-E12300C27382}"/>
          </ac:spMkLst>
        </pc:spChg>
        <pc:spChg chg="add del mod">
          <ac:chgData name="Suyheang Kry" userId="72293586-b4bf-421d-9342-7eb5bb6e6e28" providerId="ADAL" clId="{77A480EE-7370-184D-B2CC-9D63412DDBA7}" dt="2024-05-04T10:50:51.036" v="192" actId="21"/>
          <ac:spMkLst>
            <pc:docMk/>
            <pc:sldMk cId="1866810676" sldId="259"/>
            <ac:spMk id="5" creationId="{9453C481-E7B4-FF93-EB85-F0722ABD9AA2}"/>
          </ac:spMkLst>
        </pc:spChg>
        <pc:spChg chg="add del mod">
          <ac:chgData name="Suyheang Kry" userId="72293586-b4bf-421d-9342-7eb5bb6e6e28" providerId="ADAL" clId="{77A480EE-7370-184D-B2CC-9D63412DDBA7}" dt="2024-05-04T10:56:47.887" v="358" actId="478"/>
          <ac:spMkLst>
            <pc:docMk/>
            <pc:sldMk cId="1866810676" sldId="259"/>
            <ac:spMk id="7" creationId="{58D16F3D-53EB-16FD-8DEF-F1168B3F6D9C}"/>
          </ac:spMkLst>
        </pc:spChg>
        <pc:spChg chg="add del mod">
          <ac:chgData name="Suyheang Kry" userId="72293586-b4bf-421d-9342-7eb5bb6e6e28" providerId="ADAL" clId="{77A480EE-7370-184D-B2CC-9D63412DDBA7}" dt="2024-05-04T10:57:40.724" v="373" actId="478"/>
          <ac:spMkLst>
            <pc:docMk/>
            <pc:sldMk cId="1866810676" sldId="259"/>
            <ac:spMk id="8" creationId="{97245864-1A9F-72BF-FA63-86D08A30962E}"/>
          </ac:spMkLst>
        </pc:spChg>
        <pc:spChg chg="add del">
          <ac:chgData name="Suyheang Kry" userId="72293586-b4bf-421d-9342-7eb5bb6e6e28" providerId="ADAL" clId="{77A480EE-7370-184D-B2CC-9D63412DDBA7}" dt="2024-05-04T10:59:27.997" v="507" actId="26606"/>
          <ac:spMkLst>
            <pc:docMk/>
            <pc:sldMk cId="1866810676" sldId="259"/>
            <ac:spMk id="10" creationId="{48D7368D-31D9-8101-473D-CD39E706FD22}"/>
          </ac:spMkLst>
        </pc:spChg>
        <pc:spChg chg="add del mod">
          <ac:chgData name="Suyheang Kry" userId="72293586-b4bf-421d-9342-7eb5bb6e6e28" providerId="ADAL" clId="{77A480EE-7370-184D-B2CC-9D63412DDBA7}" dt="2024-05-04T10:57:46.420" v="376" actId="478"/>
          <ac:spMkLst>
            <pc:docMk/>
            <pc:sldMk cId="1866810676" sldId="259"/>
            <ac:spMk id="11" creationId="{72280E4C-9892-ECDC-66E1-A41118462416}"/>
          </ac:spMkLst>
        </pc:spChg>
        <pc:spChg chg="add del">
          <ac:chgData name="Suyheang Kry" userId="72293586-b4bf-421d-9342-7eb5bb6e6e28" providerId="ADAL" clId="{77A480EE-7370-184D-B2CC-9D63412DDBA7}" dt="2024-05-04T10:59:27.997" v="507" actId="26606"/>
          <ac:spMkLst>
            <pc:docMk/>
            <pc:sldMk cId="1866810676" sldId="259"/>
            <ac:spMk id="12" creationId="{CAA37442-EAE9-6CFC-AC74-44222B37FA80}"/>
          </ac:spMkLst>
        </pc:spChg>
        <pc:spChg chg="add mod ord">
          <ac:chgData name="Suyheang Kry" userId="72293586-b4bf-421d-9342-7eb5bb6e6e28" providerId="ADAL" clId="{77A480EE-7370-184D-B2CC-9D63412DDBA7}" dt="2024-05-04T10:59:27.997" v="507" actId="26606"/>
          <ac:spMkLst>
            <pc:docMk/>
            <pc:sldMk cId="1866810676" sldId="259"/>
            <ac:spMk id="13" creationId="{636232CA-BE68-34A2-34EE-36D95DEA0406}"/>
          </ac:spMkLst>
        </pc:spChg>
        <pc:spChg chg="add del">
          <ac:chgData name="Suyheang Kry" userId="72293586-b4bf-421d-9342-7eb5bb6e6e28" providerId="ADAL" clId="{77A480EE-7370-184D-B2CC-9D63412DDBA7}" dt="2024-05-04T10:59:27.997" v="507" actId="26606"/>
          <ac:spMkLst>
            <pc:docMk/>
            <pc:sldMk cId="1866810676" sldId="259"/>
            <ac:spMk id="14" creationId="{54117A24-9D5E-A791-A2F4-8C81AC603C15}"/>
          </ac:spMkLst>
        </pc:spChg>
        <pc:spChg chg="add mod">
          <ac:chgData name="Suyheang Kry" userId="72293586-b4bf-421d-9342-7eb5bb6e6e28" providerId="ADAL" clId="{77A480EE-7370-184D-B2CC-9D63412DDBA7}" dt="2024-05-04T10:59:27.997" v="507" actId="26606"/>
          <ac:spMkLst>
            <pc:docMk/>
            <pc:sldMk cId="1866810676" sldId="259"/>
            <ac:spMk id="15" creationId="{6DCD5645-5D66-1EC8-514C-6E917DB3BB0A}"/>
          </ac:spMkLst>
        </pc:spChg>
        <pc:spChg chg="add mod">
          <ac:chgData name="Suyheang Kry" userId="72293586-b4bf-421d-9342-7eb5bb6e6e28" providerId="ADAL" clId="{77A480EE-7370-184D-B2CC-9D63412DDBA7}" dt="2024-05-04T11:00:53.954" v="567" actId="1076"/>
          <ac:spMkLst>
            <pc:docMk/>
            <pc:sldMk cId="1866810676" sldId="259"/>
            <ac:spMk id="16" creationId="{D0F90E01-81D9-E3B7-C78C-EAB3D689A599}"/>
          </ac:spMkLst>
        </pc:spChg>
        <pc:spChg chg="add del">
          <ac:chgData name="Suyheang Kry" userId="72293586-b4bf-421d-9342-7eb5bb6e6e28" providerId="ADAL" clId="{77A480EE-7370-184D-B2CC-9D63412DDBA7}" dt="2024-05-04T10:59:27.997" v="507" actId="26606"/>
          <ac:spMkLst>
            <pc:docMk/>
            <pc:sldMk cId="1866810676" sldId="259"/>
            <ac:spMk id="21" creationId="{48D7368D-31D9-8101-473D-CD39E706FD22}"/>
          </ac:spMkLst>
        </pc:spChg>
        <pc:spChg chg="add del">
          <ac:chgData name="Suyheang Kry" userId="72293586-b4bf-421d-9342-7eb5bb6e6e28" providerId="ADAL" clId="{77A480EE-7370-184D-B2CC-9D63412DDBA7}" dt="2024-05-04T10:59:27.997" v="507" actId="26606"/>
          <ac:spMkLst>
            <pc:docMk/>
            <pc:sldMk cId="1866810676" sldId="259"/>
            <ac:spMk id="23" creationId="{5496AE70-F970-59AB-7309-6CC00692C1FB}"/>
          </ac:spMkLst>
        </pc:spChg>
        <pc:picChg chg="add del mod">
          <ac:chgData name="Suyheang Kry" userId="72293586-b4bf-421d-9342-7eb5bb6e6e28" providerId="ADAL" clId="{77A480EE-7370-184D-B2CC-9D63412DDBA7}" dt="2024-05-04T10:59:12.647" v="503" actId="478"/>
          <ac:picMkLst>
            <pc:docMk/>
            <pc:sldMk cId="1866810676" sldId="259"/>
            <ac:picMk id="6" creationId="{E7059458-5DDB-29D9-FAB6-D9ECF0BC8A12}"/>
          </ac:picMkLst>
        </pc:picChg>
        <pc:picChg chg="add del">
          <ac:chgData name="Suyheang Kry" userId="72293586-b4bf-421d-9342-7eb5bb6e6e28" providerId="ADAL" clId="{77A480EE-7370-184D-B2CC-9D63412DDBA7}" dt="2024-05-04T10:59:27.997" v="507" actId="26606"/>
          <ac:picMkLst>
            <pc:docMk/>
            <pc:sldMk cId="1866810676" sldId="259"/>
            <ac:picMk id="17" creationId="{1DB2D55F-208F-165A-9D60-88104331E64D}"/>
          </ac:picMkLst>
        </pc:picChg>
      </pc:sldChg>
      <pc:sldChg chg="modSp add mod modAnim">
        <pc:chgData name="Suyheang Kry" userId="72293586-b4bf-421d-9342-7eb5bb6e6e28" providerId="ADAL" clId="{77A480EE-7370-184D-B2CC-9D63412DDBA7}" dt="2024-05-04T11:57:09.327" v="1437" actId="1076"/>
        <pc:sldMkLst>
          <pc:docMk/>
          <pc:sldMk cId="4293097889" sldId="263"/>
        </pc:sldMkLst>
        <pc:spChg chg="mod">
          <ac:chgData name="Suyheang Kry" userId="72293586-b4bf-421d-9342-7eb5bb6e6e28" providerId="ADAL" clId="{77A480EE-7370-184D-B2CC-9D63412DDBA7}" dt="2024-05-04T11:57:09.327" v="1437" actId="1076"/>
          <ac:spMkLst>
            <pc:docMk/>
            <pc:sldMk cId="4293097889" sldId="263"/>
            <ac:spMk id="30" creationId="{99ADE030-4506-8C54-C701-C1CEE7427958}"/>
          </ac:spMkLst>
        </pc:spChg>
        <pc:spChg chg="mod">
          <ac:chgData name="Suyheang Kry" userId="72293586-b4bf-421d-9342-7eb5bb6e6e28" providerId="ADAL" clId="{77A480EE-7370-184D-B2CC-9D63412DDBA7}" dt="2024-05-04T11:43:10.651" v="1086" actId="20577"/>
          <ac:spMkLst>
            <pc:docMk/>
            <pc:sldMk cId="4293097889" sldId="263"/>
            <ac:spMk id="32" creationId="{1352D20F-B6DF-7FB5-18A7-F7000808E046}"/>
          </ac:spMkLst>
        </pc:spChg>
        <pc:spChg chg="mod">
          <ac:chgData name="Suyheang Kry" userId="72293586-b4bf-421d-9342-7eb5bb6e6e28" providerId="ADAL" clId="{77A480EE-7370-184D-B2CC-9D63412DDBA7}" dt="2024-05-04T11:17:18.637" v="868" actId="1076"/>
          <ac:spMkLst>
            <pc:docMk/>
            <pc:sldMk cId="4293097889" sldId="263"/>
            <ac:spMk id="33" creationId="{6371D5C6-7C4A-7B91-59AD-6BC9BAA95A3B}"/>
          </ac:spMkLst>
        </pc:spChg>
      </pc:sldChg>
      <pc:sldChg chg="addSp delSp modSp add mod ord setBg modAnim">
        <pc:chgData name="Suyheang Kry" userId="72293586-b4bf-421d-9342-7eb5bb6e6e28" providerId="ADAL" clId="{77A480EE-7370-184D-B2CC-9D63412DDBA7}" dt="2024-05-04T11:52:37.459" v="1388"/>
        <pc:sldMkLst>
          <pc:docMk/>
          <pc:sldMk cId="1100202609" sldId="264"/>
        </pc:sldMkLst>
        <pc:spChg chg="del">
          <ac:chgData name="Suyheang Kry" userId="72293586-b4bf-421d-9342-7eb5bb6e6e28" providerId="ADAL" clId="{77A480EE-7370-184D-B2CC-9D63412DDBA7}" dt="2024-05-04T11:39:14.070" v="937" actId="478"/>
          <ac:spMkLst>
            <pc:docMk/>
            <pc:sldMk cId="1100202609" sldId="264"/>
            <ac:spMk id="2" creationId="{2143B70F-12DC-BBBB-B24C-F6C4DEFF3CBC}"/>
          </ac:spMkLst>
        </pc:spChg>
        <pc:spChg chg="del mod">
          <ac:chgData name="Suyheang Kry" userId="72293586-b4bf-421d-9342-7eb5bb6e6e28" providerId="ADAL" clId="{77A480EE-7370-184D-B2CC-9D63412DDBA7}" dt="2024-05-04T11:39:14.070" v="937" actId="478"/>
          <ac:spMkLst>
            <pc:docMk/>
            <pc:sldMk cId="1100202609" sldId="264"/>
            <ac:spMk id="3" creationId="{675EBA75-EF35-835F-D1CE-2F4C0C4F92DD}"/>
          </ac:spMkLst>
        </pc:spChg>
        <pc:spChg chg="del mod">
          <ac:chgData name="Suyheang Kry" userId="72293586-b4bf-421d-9342-7eb5bb6e6e28" providerId="ADAL" clId="{77A480EE-7370-184D-B2CC-9D63412DDBA7}" dt="2024-05-04T11:39:14.070" v="937" actId="478"/>
          <ac:spMkLst>
            <pc:docMk/>
            <pc:sldMk cId="1100202609" sldId="264"/>
            <ac:spMk id="4" creationId="{D9ED9269-3FEA-0489-AD56-60B2184110BB}"/>
          </ac:spMkLst>
        </pc:spChg>
        <pc:spChg chg="del mod">
          <ac:chgData name="Suyheang Kry" userId="72293586-b4bf-421d-9342-7eb5bb6e6e28" providerId="ADAL" clId="{77A480EE-7370-184D-B2CC-9D63412DDBA7}" dt="2024-05-04T11:39:14.070" v="937" actId="478"/>
          <ac:spMkLst>
            <pc:docMk/>
            <pc:sldMk cId="1100202609" sldId="264"/>
            <ac:spMk id="5" creationId="{3B0E92F5-70E0-F6D1-2000-6167F48EFE7D}"/>
          </ac:spMkLst>
        </pc:spChg>
        <pc:spChg chg="add mod ord">
          <ac:chgData name="Suyheang Kry" userId="72293586-b4bf-421d-9342-7eb5bb6e6e28" providerId="ADAL" clId="{77A480EE-7370-184D-B2CC-9D63412DDBA7}" dt="2024-05-04T11:52:18.978" v="1384" actId="20577"/>
          <ac:spMkLst>
            <pc:docMk/>
            <pc:sldMk cId="1100202609" sldId="264"/>
            <ac:spMk id="10" creationId="{7579B0D1-B26A-CDF0-9538-5C06B1D158A0}"/>
          </ac:spMkLst>
        </pc:spChg>
        <pc:spChg chg="add mod">
          <ac:chgData name="Suyheang Kry" userId="72293586-b4bf-421d-9342-7eb5bb6e6e28" providerId="ADAL" clId="{77A480EE-7370-184D-B2CC-9D63412DDBA7}" dt="2024-05-04T11:50:57.226" v="1158" actId="1076"/>
          <ac:spMkLst>
            <pc:docMk/>
            <pc:sldMk cId="1100202609" sldId="264"/>
            <ac:spMk id="11" creationId="{E6C0E85B-C5DE-4CE3-8CCD-020366440C3E}"/>
          </ac:spMkLst>
        </pc:spChg>
        <pc:spChg chg="add del">
          <ac:chgData name="Suyheang Kry" userId="72293586-b4bf-421d-9342-7eb5bb6e6e28" providerId="ADAL" clId="{77A480EE-7370-184D-B2CC-9D63412DDBA7}" dt="2024-05-04T11:41:52.251" v="1070" actId="26606"/>
          <ac:spMkLst>
            <pc:docMk/>
            <pc:sldMk cId="1100202609" sldId="264"/>
            <ac:spMk id="16" creationId="{E5D8E37F-B926-4EDC-B832-034AD1BBD5AC}"/>
          </ac:spMkLst>
        </pc:spChg>
        <pc:spChg chg="add del">
          <ac:chgData name="Suyheang Kry" userId="72293586-b4bf-421d-9342-7eb5bb6e6e28" providerId="ADAL" clId="{77A480EE-7370-184D-B2CC-9D63412DDBA7}" dt="2024-05-04T11:41:52.237" v="1069" actId="26606"/>
          <ac:spMkLst>
            <pc:docMk/>
            <pc:sldMk cId="1100202609" sldId="264"/>
            <ac:spMk id="19" creationId="{8753201B-432F-7A72-6FF6-CF0404210168}"/>
          </ac:spMkLst>
        </pc:spChg>
        <pc:spChg chg="add del">
          <ac:chgData name="Suyheang Kry" userId="72293586-b4bf-421d-9342-7eb5bb6e6e28" providerId="ADAL" clId="{77A480EE-7370-184D-B2CC-9D63412DDBA7}" dt="2024-05-04T11:41:46.898" v="1067" actId="26606"/>
          <ac:spMkLst>
            <pc:docMk/>
            <pc:sldMk cId="1100202609" sldId="264"/>
            <ac:spMk id="21" creationId="{B5CE8706-C904-73E3-C523-33027F7D3499}"/>
          </ac:spMkLst>
        </pc:spChg>
        <pc:spChg chg="add">
          <ac:chgData name="Suyheang Kry" userId="72293586-b4bf-421d-9342-7eb5bb6e6e28" providerId="ADAL" clId="{77A480EE-7370-184D-B2CC-9D63412DDBA7}" dt="2024-05-04T11:41:52.251" v="1070" actId="26606"/>
          <ac:spMkLst>
            <pc:docMk/>
            <pc:sldMk cId="1100202609" sldId="264"/>
            <ac:spMk id="22" creationId="{B5CE8706-C904-73E3-C523-33027F7D3499}"/>
          </ac:spMkLst>
        </pc:spChg>
        <pc:spChg chg="add del">
          <ac:chgData name="Suyheang Kry" userId="72293586-b4bf-421d-9342-7eb5bb6e6e28" providerId="ADAL" clId="{77A480EE-7370-184D-B2CC-9D63412DDBA7}" dt="2024-05-04T11:41:46.898" v="1067" actId="26606"/>
          <ac:spMkLst>
            <pc:docMk/>
            <pc:sldMk cId="1100202609" sldId="264"/>
            <ac:spMk id="23" creationId="{8753201B-432F-7A72-6FF6-CF0404210168}"/>
          </ac:spMkLst>
        </pc:spChg>
        <pc:spChg chg="add">
          <ac:chgData name="Suyheang Kry" userId="72293586-b4bf-421d-9342-7eb5bb6e6e28" providerId="ADAL" clId="{77A480EE-7370-184D-B2CC-9D63412DDBA7}" dt="2024-05-04T11:41:52.251" v="1070" actId="26606"/>
          <ac:spMkLst>
            <pc:docMk/>
            <pc:sldMk cId="1100202609" sldId="264"/>
            <ac:spMk id="24" creationId="{8753201B-432F-7A72-6FF6-CF0404210168}"/>
          </ac:spMkLst>
        </pc:spChg>
        <pc:picChg chg="add mod">
          <ac:chgData name="Suyheang Kry" userId="72293586-b4bf-421d-9342-7eb5bb6e6e28" providerId="ADAL" clId="{77A480EE-7370-184D-B2CC-9D63412DDBA7}" dt="2024-05-04T11:41:52.251" v="1070" actId="26606"/>
          <ac:picMkLst>
            <pc:docMk/>
            <pc:sldMk cId="1100202609" sldId="264"/>
            <ac:picMk id="12" creationId="{C73C780A-C574-5EEF-F385-2D2AB5B9DC58}"/>
          </ac:picMkLst>
        </pc:picChg>
        <pc:cxnChg chg="del mod">
          <ac:chgData name="Suyheang Kry" userId="72293586-b4bf-421d-9342-7eb5bb6e6e28" providerId="ADAL" clId="{77A480EE-7370-184D-B2CC-9D63412DDBA7}" dt="2024-05-04T11:39:14.070" v="937" actId="478"/>
          <ac:cxnSpMkLst>
            <pc:docMk/>
            <pc:sldMk cId="1100202609" sldId="264"/>
            <ac:cxnSpMk id="7" creationId="{B233D82F-0A94-9EEA-6F28-FF8C916835FC}"/>
          </ac:cxnSpMkLst>
        </pc:cxnChg>
        <pc:cxnChg chg="del mod">
          <ac:chgData name="Suyheang Kry" userId="72293586-b4bf-421d-9342-7eb5bb6e6e28" providerId="ADAL" clId="{77A480EE-7370-184D-B2CC-9D63412DDBA7}" dt="2024-05-04T11:39:14.070" v="937" actId="478"/>
          <ac:cxnSpMkLst>
            <pc:docMk/>
            <pc:sldMk cId="1100202609" sldId="264"/>
            <ac:cxnSpMk id="18" creationId="{F90B8325-D23F-B87A-1F4A-B981153CEC89}"/>
          </ac:cxnSpMkLst>
        </pc:cxnChg>
        <pc:cxnChg chg="del mod">
          <ac:chgData name="Suyheang Kry" userId="72293586-b4bf-421d-9342-7eb5bb6e6e28" providerId="ADAL" clId="{77A480EE-7370-184D-B2CC-9D63412DDBA7}" dt="2024-05-04T11:39:14.070" v="937" actId="478"/>
          <ac:cxnSpMkLst>
            <pc:docMk/>
            <pc:sldMk cId="1100202609" sldId="264"/>
            <ac:cxnSpMk id="20" creationId="{24486A2A-1A08-A588-76AD-5E0AFC765683}"/>
          </ac:cxnSpMkLst>
        </pc:cxnChg>
      </pc:sldChg>
      <pc:sldChg chg="modSp add del setBg">
        <pc:chgData name="Suyheang Kry" userId="72293586-b4bf-421d-9342-7eb5bb6e6e28" providerId="ADAL" clId="{77A480EE-7370-184D-B2CC-9D63412DDBA7}" dt="2024-05-04T11:03:46.421" v="693" actId="2696"/>
        <pc:sldMkLst>
          <pc:docMk/>
          <pc:sldMk cId="0" sldId="283"/>
        </pc:sldMkLst>
        <pc:spChg chg="mod">
          <ac:chgData name="Suyheang Kry" userId="72293586-b4bf-421d-9342-7eb5bb6e6e28" providerId="ADAL" clId="{77A480EE-7370-184D-B2CC-9D63412DDBA7}" dt="2024-05-04T10:43:46.637" v="23" actId="20577"/>
          <ac:spMkLst>
            <pc:docMk/>
            <pc:sldMk cId="0" sldId="283"/>
            <ac:spMk id="18" creationId="{A1A0A210-7F03-470C-A492-BA9369C2E03C}"/>
          </ac:spMkLst>
        </pc:spChg>
      </pc:sldChg>
      <pc:sldChg chg="delSp new del mod">
        <pc:chgData name="Suyheang Kry" userId="72293586-b4bf-421d-9342-7eb5bb6e6e28" providerId="ADAL" clId="{77A480EE-7370-184D-B2CC-9D63412DDBA7}" dt="2024-05-04T11:03:43.553" v="692" actId="2696"/>
        <pc:sldMkLst>
          <pc:docMk/>
          <pc:sldMk cId="1029724840" sldId="284"/>
        </pc:sldMkLst>
        <pc:spChg chg="del">
          <ac:chgData name="Suyheang Kry" userId="72293586-b4bf-421d-9342-7eb5bb6e6e28" providerId="ADAL" clId="{77A480EE-7370-184D-B2CC-9D63412DDBA7}" dt="2024-05-04T10:51:08.927" v="194" actId="478"/>
          <ac:spMkLst>
            <pc:docMk/>
            <pc:sldMk cId="1029724840" sldId="284"/>
            <ac:spMk id="2" creationId="{620890E9-D8B8-4F1E-8D3D-2747E92C0009}"/>
          </ac:spMkLst>
        </pc:spChg>
      </pc:sldChg>
      <pc:sldChg chg="addSp delSp modSp add mod setBg delAnim delDesignElem">
        <pc:chgData name="Suyheang Kry" userId="72293586-b4bf-421d-9342-7eb5bb6e6e28" providerId="ADAL" clId="{77A480EE-7370-184D-B2CC-9D63412DDBA7}" dt="2024-05-04T11:08:50.018" v="857" actId="26606"/>
        <pc:sldMkLst>
          <pc:docMk/>
          <pc:sldMk cId="132307895" sldId="1013"/>
        </pc:sldMkLst>
        <pc:spChg chg="add del">
          <ac:chgData name="Suyheang Kry" userId="72293586-b4bf-421d-9342-7eb5bb6e6e28" providerId="ADAL" clId="{77A480EE-7370-184D-B2CC-9D63412DDBA7}" dt="2024-05-04T11:08:45.680" v="854" actId="26606"/>
          <ac:spMkLst>
            <pc:docMk/>
            <pc:sldMk cId="132307895" sldId="1013"/>
            <ac:spMk id="7" creationId="{5986D241-CB32-02AE-B8CC-D553B1432364}"/>
          </ac:spMkLst>
        </pc:spChg>
        <pc:spChg chg="del mod">
          <ac:chgData name="Suyheang Kry" userId="72293586-b4bf-421d-9342-7eb5bb6e6e28" providerId="ADAL" clId="{77A480EE-7370-184D-B2CC-9D63412DDBA7}" dt="2024-05-04T11:03:09.333" v="679" actId="21"/>
          <ac:spMkLst>
            <pc:docMk/>
            <pc:sldMk cId="132307895" sldId="1013"/>
            <ac:spMk id="8" creationId="{11AC8BE0-519E-4809-9717-359DF4DD8B4A}"/>
          </ac:spMkLst>
        </pc:spChg>
        <pc:spChg chg="add del">
          <ac:chgData name="Suyheang Kry" userId="72293586-b4bf-421d-9342-7eb5bb6e6e28" providerId="ADAL" clId="{77A480EE-7370-184D-B2CC-9D63412DDBA7}" dt="2024-05-04T11:08:50.016" v="856" actId="26606"/>
          <ac:spMkLst>
            <pc:docMk/>
            <pc:sldMk cId="132307895" sldId="1013"/>
            <ac:spMk id="9" creationId="{6EE5BB47-4772-0FCB-64CB-A64B567AF259}"/>
          </ac:spMkLst>
        </pc:spChg>
        <pc:spChg chg="del mod">
          <ac:chgData name="Suyheang Kry" userId="72293586-b4bf-421d-9342-7eb5bb6e6e28" providerId="ADAL" clId="{77A480EE-7370-184D-B2CC-9D63412DDBA7}" dt="2024-05-04T11:03:09.333" v="679" actId="21"/>
          <ac:spMkLst>
            <pc:docMk/>
            <pc:sldMk cId="132307895" sldId="1013"/>
            <ac:spMk id="10" creationId="{1418D1F9-6182-4A5B-89D6-3D58171C7FA9}"/>
          </ac:spMkLst>
        </pc:spChg>
        <pc:spChg chg="add del">
          <ac:chgData name="Suyheang Kry" userId="72293586-b4bf-421d-9342-7eb5bb6e6e28" providerId="ADAL" clId="{77A480EE-7370-184D-B2CC-9D63412DDBA7}" dt="2024-05-04T11:08:50.016" v="856" actId="26606"/>
          <ac:spMkLst>
            <pc:docMk/>
            <pc:sldMk cId="132307895" sldId="1013"/>
            <ac:spMk id="11" creationId="{54A2B586-305D-14FF-FFDD-EEC3113EA709}"/>
          </ac:spMkLst>
        </pc:spChg>
        <pc:spChg chg="add del">
          <ac:chgData name="Suyheang Kry" userId="72293586-b4bf-421d-9342-7eb5bb6e6e28" providerId="ADAL" clId="{77A480EE-7370-184D-B2CC-9D63412DDBA7}" dt="2024-05-04T11:08:50.016" v="856" actId="26606"/>
          <ac:spMkLst>
            <pc:docMk/>
            <pc:sldMk cId="132307895" sldId="1013"/>
            <ac:spMk id="12" creationId="{C9DF313D-EF5E-34EA-4DC3-45AA17F739BC}"/>
          </ac:spMkLst>
        </pc:spChg>
        <pc:spChg chg="add">
          <ac:chgData name="Suyheang Kry" userId="72293586-b4bf-421d-9342-7eb5bb6e6e28" providerId="ADAL" clId="{77A480EE-7370-184D-B2CC-9D63412DDBA7}" dt="2024-05-04T11:08:50.018" v="857" actId="26606"/>
          <ac:spMkLst>
            <pc:docMk/>
            <pc:sldMk cId="132307895" sldId="1013"/>
            <ac:spMk id="14" creationId="{0379D18E-D6AD-492E-2525-C716882CB2C0}"/>
          </ac:spMkLst>
        </pc:spChg>
        <pc:spChg chg="del mod">
          <ac:chgData name="Suyheang Kry" userId="72293586-b4bf-421d-9342-7eb5bb6e6e28" providerId="ADAL" clId="{77A480EE-7370-184D-B2CC-9D63412DDBA7}" dt="2024-05-04T11:03:09.333" v="679" actId="21"/>
          <ac:spMkLst>
            <pc:docMk/>
            <pc:sldMk cId="132307895" sldId="1013"/>
            <ac:spMk id="15" creationId="{3A545A98-83BC-4A8A-8F46-9609C10BA634}"/>
          </ac:spMkLst>
        </pc:spChg>
        <pc:spChg chg="del">
          <ac:chgData name="Suyheang Kry" userId="72293586-b4bf-421d-9342-7eb5bb6e6e28" providerId="ADAL" clId="{77A480EE-7370-184D-B2CC-9D63412DDBA7}" dt="2024-05-04T11:01:52.326" v="672" actId="478"/>
          <ac:spMkLst>
            <pc:docMk/>
            <pc:sldMk cId="132307895" sldId="1013"/>
            <ac:spMk id="18" creationId="{0FAD2858-6CF4-E59D-C2B3-2071B2635FD7}"/>
          </ac:spMkLst>
        </pc:spChg>
        <pc:spChg chg="del">
          <ac:chgData name="Suyheang Kry" userId="72293586-b4bf-421d-9342-7eb5bb6e6e28" providerId="ADAL" clId="{77A480EE-7370-184D-B2CC-9D63412DDBA7}" dt="2024-05-04T11:01:09.970" v="569"/>
          <ac:spMkLst>
            <pc:docMk/>
            <pc:sldMk cId="132307895" sldId="1013"/>
            <ac:spMk id="26" creationId="{22F15A2D-2324-487D-A02A-BF46C5C580EB}"/>
          </ac:spMkLst>
        </pc:spChg>
        <pc:spChg chg="del">
          <ac:chgData name="Suyheang Kry" userId="72293586-b4bf-421d-9342-7eb5bb6e6e28" providerId="ADAL" clId="{77A480EE-7370-184D-B2CC-9D63412DDBA7}" dt="2024-05-04T11:01:09.970" v="569"/>
          <ac:spMkLst>
            <pc:docMk/>
            <pc:sldMk cId="132307895" sldId="1013"/>
            <ac:spMk id="27" creationId="{17A7F34E-D418-47E2-9F86-2C45BBC31210}"/>
          </ac:spMkLst>
        </pc:spChg>
        <pc:spChg chg="del">
          <ac:chgData name="Suyheang Kry" userId="72293586-b4bf-421d-9342-7eb5bb6e6e28" providerId="ADAL" clId="{77A480EE-7370-184D-B2CC-9D63412DDBA7}" dt="2024-05-04T11:01:09.970" v="569"/>
          <ac:spMkLst>
            <pc:docMk/>
            <pc:sldMk cId="132307895" sldId="1013"/>
            <ac:spMk id="28" creationId="{2AEAFA59-923A-4F54-8B49-44C970BCC323}"/>
          </ac:spMkLst>
        </pc:spChg>
        <pc:picChg chg="add mod">
          <ac:chgData name="Suyheang Kry" userId="72293586-b4bf-421d-9342-7eb5bb6e6e28" providerId="ADAL" clId="{77A480EE-7370-184D-B2CC-9D63412DDBA7}" dt="2024-05-04T11:08:50.018" v="857" actId="26606"/>
          <ac:picMkLst>
            <pc:docMk/>
            <pc:sldMk cId="132307895" sldId="1013"/>
            <ac:picMk id="2" creationId="{EDE1848B-BA3F-AFC5-B49C-CB2394D9CD1C}"/>
          </ac:picMkLst>
        </pc:picChg>
      </pc:sldChg>
      <pc:sldChg chg="addSp modSp add mod modAnim">
        <pc:chgData name="Suyheang Kry" userId="72293586-b4bf-421d-9342-7eb5bb6e6e28" providerId="ADAL" clId="{77A480EE-7370-184D-B2CC-9D63412DDBA7}" dt="2024-05-04T11:56:33.807" v="1427" actId="207"/>
        <pc:sldMkLst>
          <pc:docMk/>
          <pc:sldMk cId="3384362342" sldId="1014"/>
        </pc:sldMkLst>
        <pc:spChg chg="mod">
          <ac:chgData name="Suyheang Kry" userId="72293586-b4bf-421d-9342-7eb5bb6e6e28" providerId="ADAL" clId="{77A480EE-7370-184D-B2CC-9D63412DDBA7}" dt="2024-05-04T11:56:08.571" v="1420" actId="207"/>
          <ac:spMkLst>
            <pc:docMk/>
            <pc:sldMk cId="3384362342" sldId="1014"/>
            <ac:spMk id="2" creationId="{2143B70F-12DC-BBBB-B24C-F6C4DEFF3CBC}"/>
          </ac:spMkLst>
        </pc:spChg>
        <pc:spChg chg="mod">
          <ac:chgData name="Suyheang Kry" userId="72293586-b4bf-421d-9342-7eb5bb6e6e28" providerId="ADAL" clId="{77A480EE-7370-184D-B2CC-9D63412DDBA7}" dt="2024-05-04T11:56:15.998" v="1422" actId="207"/>
          <ac:spMkLst>
            <pc:docMk/>
            <pc:sldMk cId="3384362342" sldId="1014"/>
            <ac:spMk id="3" creationId="{675EBA75-EF35-835F-D1CE-2F4C0C4F92DD}"/>
          </ac:spMkLst>
        </pc:spChg>
        <pc:spChg chg="mod">
          <ac:chgData name="Suyheang Kry" userId="72293586-b4bf-421d-9342-7eb5bb6e6e28" providerId="ADAL" clId="{77A480EE-7370-184D-B2CC-9D63412DDBA7}" dt="2024-05-04T11:56:23.604" v="1425" actId="207"/>
          <ac:spMkLst>
            <pc:docMk/>
            <pc:sldMk cId="3384362342" sldId="1014"/>
            <ac:spMk id="4" creationId="{D9ED9269-3FEA-0489-AD56-60B2184110BB}"/>
          </ac:spMkLst>
        </pc:spChg>
        <pc:spChg chg="mod">
          <ac:chgData name="Suyheang Kry" userId="72293586-b4bf-421d-9342-7eb5bb6e6e28" providerId="ADAL" clId="{77A480EE-7370-184D-B2CC-9D63412DDBA7}" dt="2024-05-04T11:56:33.807" v="1427" actId="207"/>
          <ac:spMkLst>
            <pc:docMk/>
            <pc:sldMk cId="3384362342" sldId="1014"/>
            <ac:spMk id="5" creationId="{3B0E92F5-70E0-F6D1-2000-6167F48EFE7D}"/>
          </ac:spMkLst>
        </pc:spChg>
        <pc:spChg chg="add mod">
          <ac:chgData name="Suyheang Kry" userId="72293586-b4bf-421d-9342-7eb5bb6e6e28" providerId="ADAL" clId="{77A480EE-7370-184D-B2CC-9D63412DDBA7}" dt="2024-05-04T11:56:05.397" v="1419" actId="767"/>
          <ac:spMkLst>
            <pc:docMk/>
            <pc:sldMk cId="3384362342" sldId="1014"/>
            <ac:spMk id="6" creationId="{8E4C5F9B-F76C-68FD-9F65-1A7934C9353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E593BF-A5E5-2243-9731-CC1249F19565}" type="datetimeFigureOut">
              <a:rPr lang="en-US" smtClean="0"/>
              <a:t>5/4/24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2D24E7-AE50-144F-94F0-95D27F742D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4648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76CC7F-36EC-4393-A91A-638C03422B6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43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96401" y="3378954"/>
            <a:ext cx="6394567" cy="3479046"/>
          </a:xfrm>
          <a:custGeom>
            <a:avLst/>
            <a:gdLst>
              <a:gd name="connsiteX0" fmla="*/ 5171297 w 6394567"/>
              <a:gd name="connsiteY0" fmla="*/ 284 h 3479046"/>
              <a:gd name="connsiteX1" fmla="*/ 6394290 w 6394567"/>
              <a:gd name="connsiteY1" fmla="*/ 430072 h 3479046"/>
              <a:gd name="connsiteX2" fmla="*/ 6394567 w 6394567"/>
              <a:gd name="connsiteY2" fmla="*/ 430316 h 3479046"/>
              <a:gd name="connsiteX3" fmla="*/ 6394567 w 6394567"/>
              <a:gd name="connsiteY3" fmla="*/ 3479046 h 3479046"/>
              <a:gd name="connsiteX4" fmla="*/ 0 w 6394567"/>
              <a:gd name="connsiteY4" fmla="*/ 3479046 h 3479046"/>
              <a:gd name="connsiteX5" fmla="*/ 3916974 w 6394567"/>
              <a:gd name="connsiteY5" fmla="*/ 405504 h 3479046"/>
              <a:gd name="connsiteX6" fmla="*/ 3959456 w 6394567"/>
              <a:gd name="connsiteY6" fmla="*/ 373857 h 3479046"/>
              <a:gd name="connsiteX7" fmla="*/ 5052215 w 6394567"/>
              <a:gd name="connsiteY7" fmla="*/ 1756 h 3479046"/>
              <a:gd name="connsiteX8" fmla="*/ 5171297 w 6394567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F32C74-82F4-2A29-889B-EF23CEE6AA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6801" y="1122363"/>
            <a:ext cx="6211185" cy="2305246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CADD6-278F-604C-8A38-BBBAFC675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6802" y="3549048"/>
            <a:ext cx="5029198" cy="1956278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43946B-3F5A-C916-B62B-8D5938EA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6539F-2DB8-FCDA-C884-9C3CD29B8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AA7B3-5D3B-D493-8F6F-1FEBB8576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412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A4769-9A55-AF9B-4CE4-DFA07E711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E45D9E-DBB4-B890-88D5-B4C03599EC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15260-1C0B-A965-3114-D7C40D18B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AAF4D1-0334-3F24-69B4-06C7BD742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8BA76D-3B8B-429D-9B32-54D6A6297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927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9C414-4A2F-78AF-ED60-6130D4C563B3}"/>
              </a:ext>
            </a:extLst>
          </p:cNvPr>
          <p:cNvSpPr/>
          <p:nvPr/>
        </p:nvSpPr>
        <p:spPr>
          <a:xfrm>
            <a:off x="6284115" y="3378954"/>
            <a:ext cx="5907885" cy="3479046"/>
          </a:xfrm>
          <a:custGeom>
            <a:avLst/>
            <a:gdLst>
              <a:gd name="connsiteX0" fmla="*/ 5171297 w 5907885"/>
              <a:gd name="connsiteY0" fmla="*/ 284 h 3479046"/>
              <a:gd name="connsiteX1" fmla="*/ 5813217 w 5907885"/>
              <a:gd name="connsiteY1" fmla="*/ 114238 h 3479046"/>
              <a:gd name="connsiteX2" fmla="*/ 5907885 w 5907885"/>
              <a:gd name="connsiteY2" fmla="*/ 151524 h 3479046"/>
              <a:gd name="connsiteX3" fmla="*/ 5907885 w 5907885"/>
              <a:gd name="connsiteY3" fmla="*/ 3479046 h 3479046"/>
              <a:gd name="connsiteX4" fmla="*/ 0 w 5907885"/>
              <a:gd name="connsiteY4" fmla="*/ 3479046 h 3479046"/>
              <a:gd name="connsiteX5" fmla="*/ 3916974 w 5907885"/>
              <a:gd name="connsiteY5" fmla="*/ 405504 h 3479046"/>
              <a:gd name="connsiteX6" fmla="*/ 3959456 w 5907885"/>
              <a:gd name="connsiteY6" fmla="*/ 373857 h 3479046"/>
              <a:gd name="connsiteX7" fmla="*/ 5052215 w 5907885"/>
              <a:gd name="connsiteY7" fmla="*/ 1756 h 3479046"/>
              <a:gd name="connsiteX8" fmla="*/ 5171297 w 5907885"/>
              <a:gd name="connsiteY8" fmla="*/ 284 h 3479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07885" h="3479046">
                <a:moveTo>
                  <a:pt x="5171297" y="284"/>
                </a:moveTo>
                <a:cubicBezTo>
                  <a:pt x="5389485" y="3908"/>
                  <a:pt x="5606422" y="42249"/>
                  <a:pt x="5813217" y="114238"/>
                </a:cubicBezTo>
                <a:lnTo>
                  <a:pt x="5907885" y="151524"/>
                </a:lnTo>
                <a:lnTo>
                  <a:pt x="5907885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2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13410AE4-7FC7-589E-B6D3-0DA7B5FC5CE3}"/>
              </a:ext>
            </a:extLst>
          </p:cNvPr>
          <p:cNvSpPr/>
          <p:nvPr/>
        </p:nvSpPr>
        <p:spPr>
          <a:xfrm flipH="1" flipV="1">
            <a:off x="0" y="0"/>
            <a:ext cx="2923855" cy="1479128"/>
          </a:xfrm>
          <a:custGeom>
            <a:avLst/>
            <a:gdLst>
              <a:gd name="connsiteX0" fmla="*/ 2923855 w 2923855"/>
              <a:gd name="connsiteY0" fmla="*/ 1479128 h 1479128"/>
              <a:gd name="connsiteX1" fmla="*/ 0 w 2923855"/>
              <a:gd name="connsiteY1" fmla="*/ 1479128 h 1479128"/>
              <a:gd name="connsiteX2" fmla="*/ 1368245 w 2923855"/>
              <a:gd name="connsiteY2" fmla="*/ 405504 h 1479128"/>
              <a:gd name="connsiteX3" fmla="*/ 1410727 w 2923855"/>
              <a:gd name="connsiteY3" fmla="*/ 373857 h 1479128"/>
              <a:gd name="connsiteX4" fmla="*/ 2503486 w 2923855"/>
              <a:gd name="connsiteY4" fmla="*/ 1756 h 1479128"/>
              <a:gd name="connsiteX5" fmla="*/ 2622568 w 2923855"/>
              <a:gd name="connsiteY5" fmla="*/ 284 h 1479128"/>
              <a:gd name="connsiteX6" fmla="*/ 2785835 w 2923855"/>
              <a:gd name="connsiteY6" fmla="*/ 9494 h 1479128"/>
              <a:gd name="connsiteX7" fmla="*/ 2923855 w 2923855"/>
              <a:gd name="connsiteY7" fmla="*/ 28352 h 1479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923855" h="1479128">
                <a:moveTo>
                  <a:pt x="2923855" y="1479128"/>
                </a:moveTo>
                <a:lnTo>
                  <a:pt x="0" y="1479128"/>
                </a:lnTo>
                <a:lnTo>
                  <a:pt x="1368245" y="405504"/>
                </a:lnTo>
                <a:lnTo>
                  <a:pt x="1410727" y="373857"/>
                </a:lnTo>
                <a:cubicBezTo>
                  <a:pt x="1742357" y="139664"/>
                  <a:pt x="2122368" y="17528"/>
                  <a:pt x="2503486" y="1756"/>
                </a:cubicBezTo>
                <a:cubicBezTo>
                  <a:pt x="2543187" y="114"/>
                  <a:pt x="2582898" y="-375"/>
                  <a:pt x="2622568" y="284"/>
                </a:cubicBezTo>
                <a:cubicBezTo>
                  <a:pt x="2677115" y="1190"/>
                  <a:pt x="2731584" y="4266"/>
                  <a:pt x="2785835" y="9494"/>
                </a:cubicBezTo>
                <a:lnTo>
                  <a:pt x="2923855" y="28352"/>
                </a:lnTo>
                <a:close/>
              </a:path>
            </a:pathLst>
          </a:custGeom>
          <a:gradFill>
            <a:gsLst>
              <a:gs pos="33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81CBD-08D9-3C9A-7620-24F2D6404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709738"/>
            <a:ext cx="6455434" cy="29812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5AE2B-1716-CEEC-73F8-E81F591925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0" y="4759252"/>
            <a:ext cx="5397260" cy="955748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F3052-6EE8-979F-04FB-1B8DF81F2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986285-161A-6869-27C2-0A159C234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7ED64F-5DAB-238D-C34A-1DCCB1222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375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484D0-7460-7B08-F1EE-96EABE402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936841"/>
            <a:ext cx="10092477" cy="95366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0B7F9-8ECB-7079-A11E-51D3903E2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6800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E97161-CAF5-CA48-D814-7ACD43AB99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9795" y="2117341"/>
            <a:ext cx="4809482" cy="37601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BD680-4E7A-5155-3CAE-6BD44EE8B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6A152D-EFF2-B3AA-3F25-14E113673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BD6032-FD7A-BFFD-9BE5-48EDBEFBD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512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47F4D-4855-340E-03F3-4860885EC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63283"/>
            <a:ext cx="10096500" cy="91600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CEB472-7426-C288-B5F6-0A1232DCE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801" y="1879287"/>
            <a:ext cx="4739628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194F9C-B6FA-97C3-F618-0CF956CB53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6801" y="2505075"/>
            <a:ext cx="4739628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F5665C-7910-AFA2-350F-42C06ED5AF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0330" y="1879287"/>
            <a:ext cx="4762970" cy="582117"/>
          </a:xfrm>
        </p:spPr>
        <p:txBody>
          <a:bodyPr anchor="b">
            <a:noAutofit/>
          </a:bodyPr>
          <a:lstStyle>
            <a:lvl1pPr marL="0" indent="0">
              <a:buNone/>
              <a:defRPr sz="1400" b="1" cap="all" spc="2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71352E-1DE0-F0CD-6F81-1D8FF59C2B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0330" y="2505075"/>
            <a:ext cx="4762970" cy="33896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38F7E4-7D9E-4736-3269-4F0C46996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5/4/24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18386CF-9A84-8D2A-BC47-C951DD994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80844D-FE1F-49E7-3BBD-527FB72E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785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F691C-93A5-1364-00A9-A470C289F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57223"/>
            <a:ext cx="8886884" cy="104307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E055BD-4154-B9D1-0B5B-B1E3A06B6B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5/4/24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2A9E4A-03D1-7A8B-233D-014A3248F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82CEFC4-D276-DF45-F395-F5BD2EA7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87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12C0AD-76F4-FCE4-2717-0A9AA4351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5/4/24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83BB66-3F41-7F1D-5108-B3F679A88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AA6DA0-07AE-4BE4-B82F-7936D0E3E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2172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BFB75-C953-0BD0-4E2E-717767426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70626"/>
            <a:ext cx="3705225" cy="1286774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1AA52-60F3-40F2-673B-5848F4253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75426"/>
            <a:ext cx="5980112" cy="476837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167E8-C561-5A72-AED3-442F66DDE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DBFED3-7CB3-1B8B-9504-13A121CAD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2456C9-19A0-4441-B1AF-B7AFBF642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8898EA-84CC-411C-0012-D31495369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8444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C1E10-1458-2553-05B4-313F7E26D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782128"/>
            <a:ext cx="3705225" cy="1275272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C0F677-F177-6DED-1920-685B9D9FF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143000"/>
            <a:ext cx="5980112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D1CB1-2109-480E-8904-4077C94D6E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66800" y="2057400"/>
            <a:ext cx="3705225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B0DB38-7CB9-2140-BC21-6D2E7DD0B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5/4/24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B448AD-3B1D-4B5E-CAB9-BB5FD2CDE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EF53D-CF5A-87A2-E973-3B8CCDEBA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935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50D2E-0561-F284-F89A-AAE3CD09A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10239338" cy="95366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657C4C-16EC-2477-6332-830F53011D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9848" y="2139696"/>
            <a:ext cx="10239338" cy="367768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0940D3-6996-1C08-F1AF-87C354657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3676C3-588F-B636-8CE0-AA2CBFBCE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EF8A9-EB1E-B344-A4B8-B58D06336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347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EF3A28-33E4-2796-AE7A-1234569F5C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4950" y="1081177"/>
            <a:ext cx="2508849" cy="46338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D185FC-2BBB-E997-A5CD-F2C6CF6B7C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6800" y="1081177"/>
            <a:ext cx="7505700" cy="463382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314B3C-96CD-071C-C2AD-2C7E04F819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51CED-465B-40B5-ADCE-957C918F227B}" type="datetimeFigureOut">
              <a:rPr lang="en-US" smtClean="0"/>
              <a:t>5/4/24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A2B04-F5E0-C5A3-C77D-6AE9A9E9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55BC2-C712-C4A4-50EC-E10D88344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659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1F4A25-A386-9574-775C-E5E5F9FC3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936841"/>
            <a:ext cx="8886884" cy="953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F7885F-2B7B-74DB-9996-E0ACEBC9D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139696"/>
            <a:ext cx="8883836" cy="36776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4F519-BA47-2B81-CC1C-7E1F119EC69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7379" y="4629744"/>
            <a:ext cx="265350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E351CED-465B-40B5-ADCE-957C918F227B}" type="datetimeFigureOut">
              <a:rPr lang="en-US" smtClean="0"/>
              <a:t>5/4/24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52D7B-C352-1630-4C3D-7D5983C04D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610602" y="6318446"/>
            <a:ext cx="274319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6E04F0-DF9B-480B-CC46-BAE7A81FB7E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18446"/>
            <a:ext cx="6156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 b="1">
                <a:solidFill>
                  <a:schemeClr val="tx1"/>
                </a:solidFill>
              </a:defRPr>
            </a:lvl1pPr>
          </a:lstStyle>
          <a:p>
            <a:fld id="{5A33CB2A-1702-4C1D-9CC4-8D472D39F1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410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72" r:id="rId6"/>
    <p:sldLayoutId id="2147483667" r:id="rId7"/>
    <p:sldLayoutId id="2147483668" r:id="rId8"/>
    <p:sldLayoutId id="2147483669" r:id="rId9"/>
    <p:sldLayoutId id="2147483671" r:id="rId10"/>
    <p:sldLayoutId id="214748367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Neue Haas Grotesk Text Pro" panose="020B0504020202020204" pitchFamily="34" charset="0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668B51F-0397-D568-D929-A4F9A9CC47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7CB0940-E6B0-615B-73D6-029B2193FD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0F200B6-228D-F4F2-C6FF-D4257EC205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540000" flipH="1">
            <a:off x="4556932" y="3127849"/>
            <a:ext cx="7654355" cy="3796328"/>
          </a:xfrm>
          <a:custGeom>
            <a:avLst/>
            <a:gdLst>
              <a:gd name="connsiteX0" fmla="*/ 1835852 w 7654355"/>
              <a:gd name="connsiteY0" fmla="*/ 1549 h 3796328"/>
              <a:gd name="connsiteX1" fmla="*/ 20604 w 7654355"/>
              <a:gd name="connsiteY1" fmla="*/ 803783 h 3796328"/>
              <a:gd name="connsiteX2" fmla="*/ 0 w 7654355"/>
              <a:gd name="connsiteY2" fmla="*/ 826352 h 3796328"/>
              <a:gd name="connsiteX3" fmla="*/ 51841 w 7654355"/>
              <a:gd name="connsiteY3" fmla="*/ 3796328 h 3796328"/>
              <a:gd name="connsiteX4" fmla="*/ 7654355 w 7654355"/>
              <a:gd name="connsiteY4" fmla="*/ 3663625 h 3796328"/>
              <a:gd name="connsiteX5" fmla="*/ 3473222 w 7654355"/>
              <a:gd name="connsiteY5" fmla="*/ 499129 h 3796328"/>
              <a:gd name="connsiteX6" fmla="*/ 3417360 w 7654355"/>
              <a:gd name="connsiteY6" fmla="*/ 459014 h 3796328"/>
              <a:gd name="connsiteX7" fmla="*/ 1990462 w 7654355"/>
              <a:gd name="connsiteY7" fmla="*/ 763 h 3796328"/>
              <a:gd name="connsiteX8" fmla="*/ 1835852 w 7654355"/>
              <a:gd name="connsiteY8" fmla="*/ 1549 h 3796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654355" h="3796328">
                <a:moveTo>
                  <a:pt x="1835852" y="1549"/>
                </a:moveTo>
                <a:cubicBezTo>
                  <a:pt x="1166613" y="24353"/>
                  <a:pt x="510847" y="298769"/>
                  <a:pt x="20604" y="803783"/>
                </a:cubicBezTo>
                <a:lnTo>
                  <a:pt x="0" y="826352"/>
                </a:lnTo>
                <a:lnTo>
                  <a:pt x="51841" y="3796328"/>
                </a:lnTo>
                <a:lnTo>
                  <a:pt x="7654355" y="3663625"/>
                </a:lnTo>
                <a:lnTo>
                  <a:pt x="3473222" y="499129"/>
                </a:lnTo>
                <a:lnTo>
                  <a:pt x="3417360" y="459014"/>
                </a:lnTo>
                <a:cubicBezTo>
                  <a:pt x="2981578" y="162529"/>
                  <a:pt x="2485536" y="12600"/>
                  <a:pt x="1990462" y="763"/>
                </a:cubicBezTo>
                <a:cubicBezTo>
                  <a:pt x="1938891" y="-470"/>
                  <a:pt x="1887332" y="-206"/>
                  <a:pt x="1835852" y="1549"/>
                </a:cubicBezTo>
                <a:close/>
              </a:path>
            </a:pathLst>
          </a:custGeom>
          <a:gradFill>
            <a:gsLst>
              <a:gs pos="22000">
                <a:schemeClr val="bg2">
                  <a:alpha val="80000"/>
                </a:schemeClr>
              </a:gs>
              <a:gs pos="100000">
                <a:schemeClr val="accent1">
                  <a:lumMod val="60000"/>
                  <a:lumOff val="40000"/>
                  <a:alpha val="84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1653BF-21C0-4A93-1C92-F4FDBFCFCA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66718" y="4625650"/>
            <a:ext cx="4224916" cy="1232744"/>
          </a:xfrm>
        </p:spPr>
        <p:txBody>
          <a:bodyPr anchor="ctr">
            <a:normAutofit/>
          </a:bodyPr>
          <a:lstStyle/>
          <a:p>
            <a:pPr algn="r"/>
            <a:r>
              <a:rPr lang="en-US" sz="2000" dirty="0"/>
              <a:t>Nurturing Young Peace Leaders Across Border in GMS Countries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C8B275-BD3D-4AA8-62EC-C1E7B6527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10281" y="3847907"/>
            <a:ext cx="3129921" cy="1010882"/>
          </a:xfrm>
        </p:spPr>
        <p:txBody>
          <a:bodyPr anchor="b">
            <a:noAutofit/>
          </a:bodyPr>
          <a:lstStyle/>
          <a:p>
            <a:pPr algn="r"/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B</a:t>
            </a:r>
            <a:r>
              <a:rPr lang="en-US" sz="3200" b="1" dirty="0">
                <a:solidFill>
                  <a:srgbClr val="C00000"/>
                </a:solidFill>
              </a:rPr>
              <a:t>R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ID</a:t>
            </a:r>
            <a:r>
              <a:rPr lang="en-US" sz="3200" b="1" dirty="0">
                <a:solidFill>
                  <a:srgbClr val="7030A0"/>
                </a:solidFill>
              </a:rPr>
              <a:t>G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IN</a:t>
            </a:r>
            <a:r>
              <a:rPr lang="en-US" sz="3200" b="1" dirty="0">
                <a:solidFill>
                  <a:schemeClr val="accent3">
                    <a:lumMod val="50000"/>
                  </a:schemeClr>
                </a:solidFill>
              </a:rPr>
              <a:t>G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 P</a:t>
            </a:r>
            <a:r>
              <a:rPr lang="en-US" sz="3200" b="1" dirty="0">
                <a:solidFill>
                  <a:srgbClr val="0070C0"/>
                </a:solidFill>
              </a:rPr>
              <a:t>E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A</a:t>
            </a:r>
            <a:r>
              <a:rPr lang="en-US" sz="3200" b="1" dirty="0">
                <a:solidFill>
                  <a:schemeClr val="accent5">
                    <a:lumMod val="75000"/>
                  </a:schemeClr>
                </a:solidFill>
              </a:rPr>
              <a:t>C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E: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AF6B92A-3823-F839-6C44-92D2892FE723}"/>
              </a:ext>
            </a:extLst>
          </p:cNvPr>
          <p:cNvSpPr txBox="1">
            <a:spLocks/>
          </p:cNvSpPr>
          <p:nvPr/>
        </p:nvSpPr>
        <p:spPr>
          <a:xfrm>
            <a:off x="6940595" y="5607705"/>
            <a:ext cx="4653528" cy="12327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/>
              <a:t>By: Poon (Thailand), Aung (Myanmar), </a:t>
            </a:r>
            <a:r>
              <a:rPr lang="en-US" sz="1200" dirty="0" err="1"/>
              <a:t>Heang</a:t>
            </a:r>
            <a:r>
              <a:rPr lang="en-US" sz="1200" dirty="0"/>
              <a:t> (Cambodia), </a:t>
            </a:r>
            <a:r>
              <a:rPr lang="en-US" sz="1200" dirty="0" err="1"/>
              <a:t>Nichan</a:t>
            </a:r>
            <a:r>
              <a:rPr lang="en-US" sz="1200" dirty="0"/>
              <a:t> (Thailand)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F8A983-085E-D8FD-7F57-F69ADC2C4477}"/>
              </a:ext>
            </a:extLst>
          </p:cNvPr>
          <p:cNvSpPr txBox="1">
            <a:spLocks/>
          </p:cNvSpPr>
          <p:nvPr/>
        </p:nvSpPr>
        <p:spPr>
          <a:xfrm>
            <a:off x="-51832" y="1090852"/>
            <a:ext cx="3129921" cy="10108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Neue Haas Grotesk Text Pro" panose="020B05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P</a:t>
            </a:r>
            <a:r>
              <a:rPr lang="en-US" sz="3200" b="1" dirty="0">
                <a:solidFill>
                  <a:srgbClr val="C00000"/>
                </a:solidFill>
              </a:rPr>
              <a:t>E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A</a:t>
            </a:r>
            <a:r>
              <a:rPr lang="en-US" sz="3200" b="1" dirty="0">
                <a:solidFill>
                  <a:srgbClr val="7030A0"/>
                </a:solidFill>
              </a:rPr>
              <a:t>C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E </a:t>
            </a:r>
            <a:r>
              <a:rPr lang="en-US" sz="3200" b="1" dirty="0">
                <a:solidFill>
                  <a:srgbClr val="7030A0"/>
                </a:solidFill>
              </a:rPr>
              <a:t>HACKATHON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787807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0"/>
                            </p:stCondLst>
                            <p:childTnLst>
                              <p:par>
                                <p:cTn id="1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600"/>
                            </p:stCondLst>
                            <p:childTnLst>
                              <p:par>
                                <p:cTn id="2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900"/>
                            </p:stCondLst>
                            <p:childTnLst>
                              <p:par>
                                <p:cTn id="27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48D7368D-31D9-8101-473D-CD39E706FD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6401" y="3378954"/>
            <a:ext cx="6394567" cy="3479046"/>
          </a:xfrm>
          <a:custGeom>
            <a:avLst/>
            <a:gdLst/>
            <a:ahLst/>
            <a:cxnLst/>
            <a:rect l="l" t="t" r="r" b="b"/>
            <a:pathLst>
              <a:path w="6394567" h="3479046">
                <a:moveTo>
                  <a:pt x="5171297" y="284"/>
                </a:moveTo>
                <a:cubicBezTo>
                  <a:pt x="5607674" y="7531"/>
                  <a:pt x="6039042" y="153650"/>
                  <a:pt x="6394290" y="430072"/>
                </a:cubicBezTo>
                <a:lnTo>
                  <a:pt x="6394567" y="430316"/>
                </a:lnTo>
                <a:lnTo>
                  <a:pt x="6394567" y="3479046"/>
                </a:lnTo>
                <a:lnTo>
                  <a:pt x="0" y="3479046"/>
                </a:lnTo>
                <a:lnTo>
                  <a:pt x="3916974" y="405504"/>
                </a:lnTo>
                <a:lnTo>
                  <a:pt x="3959456" y="373857"/>
                </a:lnTo>
                <a:cubicBezTo>
                  <a:pt x="4291086" y="139664"/>
                  <a:pt x="4671097" y="17528"/>
                  <a:pt x="5052215" y="1756"/>
                </a:cubicBezTo>
                <a:cubicBezTo>
                  <a:pt x="5091916" y="114"/>
                  <a:pt x="5131627" y="-375"/>
                  <a:pt x="5171297" y="284"/>
                </a:cubicBezTo>
                <a:close/>
              </a:path>
            </a:pathLst>
          </a:custGeom>
          <a:gradFill>
            <a:gsLst>
              <a:gs pos="39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89EBE4E-5983-B393-1D5E-731351065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Sticky notes with question marks">
            <a:extLst>
              <a:ext uri="{FF2B5EF4-FFF2-40B4-BE49-F238E27FC236}">
                <a16:creationId xmlns:a16="http://schemas.microsoft.com/office/drawing/2014/main" id="{D3AA9780-8843-ED77-5271-487E5B0501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726" b="5004"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2CEF5482-568A-9463-C672-BC6D644DF9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540000" flipV="1">
            <a:off x="-39511" y="-72076"/>
            <a:ext cx="8582352" cy="4875036"/>
          </a:xfrm>
          <a:custGeom>
            <a:avLst/>
            <a:gdLst>
              <a:gd name="connsiteX0" fmla="*/ 1259133 w 8582352"/>
              <a:gd name="connsiteY0" fmla="*/ 1707 h 4875036"/>
              <a:gd name="connsiteX1" fmla="*/ 29139 w 8582352"/>
              <a:gd name="connsiteY1" fmla="*/ 317762 h 4875036"/>
              <a:gd name="connsiteX2" fmla="*/ 0 w 8582352"/>
              <a:gd name="connsiteY2" fmla="*/ 333585 h 4875036"/>
              <a:gd name="connsiteX3" fmla="*/ 79271 w 8582352"/>
              <a:gd name="connsiteY3" fmla="*/ 4875036 h 4875036"/>
              <a:gd name="connsiteX4" fmla="*/ 8582352 w 8582352"/>
              <a:gd name="connsiteY4" fmla="*/ 4726614 h 4875036"/>
              <a:gd name="connsiteX5" fmla="*/ 3064323 w 8582352"/>
              <a:gd name="connsiteY5" fmla="*/ 550287 h 4875036"/>
              <a:gd name="connsiteX6" fmla="*/ 3002736 w 8582352"/>
              <a:gd name="connsiteY6" fmla="*/ 506058 h 4875036"/>
              <a:gd name="connsiteX7" fmla="*/ 1429589 w 8582352"/>
              <a:gd name="connsiteY7" fmla="*/ 840 h 4875036"/>
              <a:gd name="connsiteX8" fmla="*/ 1259133 w 8582352"/>
              <a:gd name="connsiteY8" fmla="*/ 1707 h 4875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82352" h="4875036">
                <a:moveTo>
                  <a:pt x="1259133" y="1707"/>
                </a:moveTo>
                <a:cubicBezTo>
                  <a:pt x="833461" y="16212"/>
                  <a:pt x="412733" y="123046"/>
                  <a:pt x="29139" y="317762"/>
                </a:cubicBezTo>
                <a:lnTo>
                  <a:pt x="0" y="333585"/>
                </a:lnTo>
                <a:lnTo>
                  <a:pt x="79271" y="4875036"/>
                </a:lnTo>
                <a:lnTo>
                  <a:pt x="8582352" y="4726614"/>
                </a:lnTo>
                <a:lnTo>
                  <a:pt x="3064323" y="550287"/>
                </a:lnTo>
                <a:lnTo>
                  <a:pt x="3002736" y="506058"/>
                </a:lnTo>
                <a:cubicBezTo>
                  <a:pt x="2522288" y="179187"/>
                  <a:pt x="1975404" y="13891"/>
                  <a:pt x="1429589" y="840"/>
                </a:cubicBezTo>
                <a:cubicBezTo>
                  <a:pt x="1372734" y="-519"/>
                  <a:pt x="1315889" y="-227"/>
                  <a:pt x="1259133" y="1707"/>
                </a:cubicBezTo>
                <a:close/>
              </a:path>
            </a:pathLst>
          </a:custGeom>
          <a:gradFill>
            <a:gsLst>
              <a:gs pos="22000">
                <a:schemeClr val="bg2">
                  <a:alpha val="80000"/>
                </a:schemeClr>
              </a:gs>
              <a:gs pos="100000">
                <a:schemeClr val="accent1">
                  <a:lumMod val="60000"/>
                  <a:lumOff val="40000"/>
                  <a:alpha val="86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D38784C3-11AE-0BE2-6339-1A2BDAC7F0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740000" flipV="1">
            <a:off x="7888979" y="5020683"/>
            <a:ext cx="4324338" cy="1889417"/>
          </a:xfrm>
          <a:custGeom>
            <a:avLst/>
            <a:gdLst>
              <a:gd name="connsiteX0" fmla="*/ 26412 w 4324338"/>
              <a:gd name="connsiteY0" fmla="*/ 1889417 h 1889417"/>
              <a:gd name="connsiteX1" fmla="*/ 4324338 w 4324338"/>
              <a:gd name="connsiteY1" fmla="*/ 1814397 h 1889417"/>
              <a:gd name="connsiteX2" fmla="*/ 2459858 w 4324338"/>
              <a:gd name="connsiteY2" fmla="*/ 403264 h 1889417"/>
              <a:gd name="connsiteX3" fmla="*/ 2414726 w 4324338"/>
              <a:gd name="connsiteY3" fmla="*/ 370852 h 1889417"/>
              <a:gd name="connsiteX4" fmla="*/ 1261883 w 4324338"/>
              <a:gd name="connsiteY4" fmla="*/ 615 h 1889417"/>
              <a:gd name="connsiteX5" fmla="*/ 70385 w 4324338"/>
              <a:gd name="connsiteY5" fmla="*/ 326182 h 1889417"/>
              <a:gd name="connsiteX6" fmla="*/ 0 w 4324338"/>
              <a:gd name="connsiteY6" fmla="*/ 376291 h 18894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4338" h="1889417">
                <a:moveTo>
                  <a:pt x="26412" y="1889417"/>
                </a:moveTo>
                <a:lnTo>
                  <a:pt x="4324338" y="1814397"/>
                </a:lnTo>
                <a:lnTo>
                  <a:pt x="2459858" y="403264"/>
                </a:lnTo>
                <a:lnTo>
                  <a:pt x="2414726" y="370852"/>
                </a:lnTo>
                <a:cubicBezTo>
                  <a:pt x="2062641" y="131313"/>
                  <a:pt x="1661870" y="10180"/>
                  <a:pt x="1261883" y="615"/>
                </a:cubicBezTo>
                <a:cubicBezTo>
                  <a:pt x="845229" y="-9347"/>
                  <a:pt x="429425" y="101751"/>
                  <a:pt x="70385" y="326182"/>
                </a:cubicBezTo>
                <a:lnTo>
                  <a:pt x="0" y="376291"/>
                </a:lnTo>
                <a:close/>
              </a:path>
            </a:pathLst>
          </a:custGeom>
          <a:gradFill>
            <a:gsLst>
              <a:gs pos="27000">
                <a:schemeClr val="bg2">
                  <a:alpha val="70000"/>
                </a:schemeClr>
              </a:gs>
              <a:gs pos="100000">
                <a:schemeClr val="accent1">
                  <a:lumMod val="60000"/>
                  <a:lumOff val="40000"/>
                  <a:alpha val="77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4CEFEBB-CDB3-0864-E7D0-23A54D3B4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030" y="1411773"/>
            <a:ext cx="8886884" cy="953669"/>
          </a:xfrm>
        </p:spPr>
        <p:txBody>
          <a:bodyPr/>
          <a:lstStyle/>
          <a:p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What is the problem?</a:t>
            </a:r>
          </a:p>
        </p:txBody>
      </p:sp>
    </p:spTree>
    <p:extLst>
      <p:ext uri="{BB962C8B-B14F-4D97-AF65-F5344CB8AC3E}">
        <p14:creationId xmlns:p14="http://schemas.microsoft.com/office/powerpoint/2010/main" val="252477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0300B1B-B85E-D514-C6B4-30126EBBCD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0">
            <a:extLst>
              <a:ext uri="{FF2B5EF4-FFF2-40B4-BE49-F238E27FC236}">
                <a16:creationId xmlns:a16="http://schemas.microsoft.com/office/drawing/2014/main" id="{8C248155-68EB-D74C-5577-DA97D48E35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540000" flipV="1">
            <a:off x="-58916" y="-105868"/>
            <a:ext cx="12309832" cy="7069736"/>
          </a:xfrm>
          <a:custGeom>
            <a:avLst/>
            <a:gdLst>
              <a:gd name="connsiteX0" fmla="*/ 119689 w 12309832"/>
              <a:gd name="connsiteY0" fmla="*/ 7069736 h 7069736"/>
              <a:gd name="connsiteX1" fmla="*/ 12309832 w 12309832"/>
              <a:gd name="connsiteY1" fmla="*/ 6856956 h 7069736"/>
              <a:gd name="connsiteX2" fmla="*/ 12190143 w 12309832"/>
              <a:gd name="connsiteY2" fmla="*/ 0 h 7069736"/>
              <a:gd name="connsiteX3" fmla="*/ 0 w 12309832"/>
              <a:gd name="connsiteY3" fmla="*/ 212780 h 7069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309832" h="7069736">
                <a:moveTo>
                  <a:pt x="119689" y="7069736"/>
                </a:moveTo>
                <a:lnTo>
                  <a:pt x="12309832" y="6856956"/>
                </a:lnTo>
                <a:lnTo>
                  <a:pt x="12190143" y="0"/>
                </a:lnTo>
                <a:lnTo>
                  <a:pt x="0" y="212780"/>
                </a:lnTo>
                <a:close/>
              </a:path>
            </a:pathLst>
          </a:custGeom>
          <a:gradFill>
            <a:gsLst>
              <a:gs pos="32000">
                <a:schemeClr val="bg2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D30E628A-07F0-331A-DE0B-CCD7FB90A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2571" y="734156"/>
            <a:ext cx="10617872" cy="538161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C9381A8-2490-D401-EA00-5650CA342FAA}"/>
              </a:ext>
            </a:extLst>
          </p:cNvPr>
          <p:cNvSpPr/>
          <p:nvPr/>
        </p:nvSpPr>
        <p:spPr>
          <a:xfrm>
            <a:off x="4627870" y="3131835"/>
            <a:ext cx="2966510" cy="3098773"/>
          </a:xfrm>
          <a:prstGeom prst="ellipse">
            <a:avLst/>
          </a:prstGeom>
          <a:solidFill>
            <a:schemeClr val="accent6">
              <a:lumMod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32104">
              <a:spcAft>
                <a:spcPts val="600"/>
              </a:spcAft>
            </a:pPr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Lack of support system</a:t>
            </a:r>
            <a:endParaRPr lang="en-US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DD7BE94-CB2A-8F1F-ED00-57276F799287}"/>
              </a:ext>
            </a:extLst>
          </p:cNvPr>
          <p:cNvSpPr/>
          <p:nvPr/>
        </p:nvSpPr>
        <p:spPr>
          <a:xfrm>
            <a:off x="1526564" y="742234"/>
            <a:ext cx="2966510" cy="2913253"/>
          </a:xfrm>
          <a:prstGeom prst="ellipse">
            <a:avLst/>
          </a:prstGeom>
          <a:solidFill>
            <a:schemeClr val="accent2">
              <a:lumMod val="50000"/>
              <a:alpha val="6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2800" b="1" dirty="0">
                <a:solidFill>
                  <a:schemeClr val="bg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On-going laten cross border conflict</a:t>
            </a:r>
            <a:endParaRPr lang="en-KH" sz="2800" b="1" dirty="0">
              <a:solidFill>
                <a:schemeClr val="bg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19E248E-04F5-6F9F-4C6D-FB1ACAA3940A}"/>
              </a:ext>
            </a:extLst>
          </p:cNvPr>
          <p:cNvSpPr/>
          <p:nvPr/>
        </p:nvSpPr>
        <p:spPr>
          <a:xfrm>
            <a:off x="7579255" y="734156"/>
            <a:ext cx="2966511" cy="2913253"/>
          </a:xfrm>
          <a:prstGeom prst="ellipse">
            <a:avLst/>
          </a:prstGeom>
          <a:solidFill>
            <a:srgbClr val="002060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32104">
              <a:spcAft>
                <a:spcPts val="600"/>
              </a:spcAft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Lack of understanding about each other</a:t>
            </a:r>
            <a:endParaRPr lang="en-US" sz="2400" dirty="0">
              <a:solidFill>
                <a:schemeClr val="accent4">
                  <a:lumMod val="60000"/>
                  <a:lumOff val="4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62AC988-E5C2-48D5-E29F-30BB9974F592}"/>
              </a:ext>
            </a:extLst>
          </p:cNvPr>
          <p:cNvCxnSpPr/>
          <p:nvPr/>
        </p:nvCxnSpPr>
        <p:spPr>
          <a:xfrm>
            <a:off x="4642338" y="1641231"/>
            <a:ext cx="282526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FB08E83-FB1E-DDD5-A579-F5BEEF79694B}"/>
              </a:ext>
            </a:extLst>
          </p:cNvPr>
          <p:cNvCxnSpPr>
            <a:cxnSpLocks/>
          </p:cNvCxnSpPr>
          <p:nvPr/>
        </p:nvCxnSpPr>
        <p:spPr>
          <a:xfrm flipH="1">
            <a:off x="7444459" y="3286683"/>
            <a:ext cx="613984" cy="674422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06CADD6-3553-076C-D72C-5A2560423C81}"/>
              </a:ext>
            </a:extLst>
          </p:cNvPr>
          <p:cNvCxnSpPr>
            <a:cxnSpLocks/>
          </p:cNvCxnSpPr>
          <p:nvPr/>
        </p:nvCxnSpPr>
        <p:spPr>
          <a:xfrm>
            <a:off x="3883314" y="3424961"/>
            <a:ext cx="858280" cy="536144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042CFE3-C834-53ED-1818-6D299FEF8B0D}"/>
              </a:ext>
            </a:extLst>
          </p:cNvPr>
          <p:cNvSpPr txBox="1"/>
          <p:nvPr/>
        </p:nvSpPr>
        <p:spPr>
          <a:xfrm>
            <a:off x="5705222" y="2282837"/>
            <a:ext cx="10924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</a:rPr>
              <a:t>W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H</a:t>
            </a:r>
            <a:r>
              <a:rPr lang="en-US" sz="2400" dirty="0">
                <a:solidFill>
                  <a:srgbClr val="7030A0"/>
                </a:solidFill>
              </a:rPr>
              <a:t>Y</a:t>
            </a:r>
            <a:r>
              <a:rPr lang="en-US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590440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2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379D18E-D6AD-492E-2525-C716882CB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E1848B-BA3F-AFC5-B49C-CB2394D9CD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435" b="16276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07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B5CE8706-C904-73E3-C523-33027F7D3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753201B-432F-7A72-6FF6-CF0404210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 descr="People shaking hands">
            <a:extLst>
              <a:ext uri="{FF2B5EF4-FFF2-40B4-BE49-F238E27FC236}">
                <a16:creationId xmlns:a16="http://schemas.microsoft.com/office/drawing/2014/main" id="{C73C780A-C574-5EEF-F385-2D2AB5B9DC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60000"/>
          </a:blip>
          <a:srcRect t="18347" b="6653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579B0D1-B26A-CDF0-9538-5C06B1D158A0}"/>
              </a:ext>
            </a:extLst>
          </p:cNvPr>
          <p:cNvSpPr txBox="1"/>
          <p:nvPr/>
        </p:nvSpPr>
        <p:spPr>
          <a:xfrm>
            <a:off x="1383321" y="4488967"/>
            <a:ext cx="8675079" cy="30665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120000"/>
              </a:lnSpc>
              <a:spcAft>
                <a:spcPts val="600"/>
              </a:spcAft>
            </a:pPr>
            <a:r>
              <a:rPr lang="en-US" sz="2800" b="1" dirty="0">
                <a:solidFill>
                  <a:srgbClr val="FFFFFF"/>
                </a:solidFill>
              </a:rPr>
              <a:t>Outcome:</a:t>
            </a:r>
          </a:p>
          <a:p>
            <a:pPr marL="285750" indent="-228600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</a:rPr>
              <a:t>Increased trust and peace actions and strengthened relation and empathy among the participating emerging young peace leaders from Cambodia, Myanmar, and Thailand.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C0E85B-C5DE-4CE3-8CCD-020366440C3E}"/>
              </a:ext>
            </a:extLst>
          </p:cNvPr>
          <p:cNvSpPr txBox="1"/>
          <p:nvPr/>
        </p:nvSpPr>
        <p:spPr>
          <a:xfrm>
            <a:off x="3903783" y="449397"/>
            <a:ext cx="5087817" cy="21179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 algn="ctr">
              <a:lnSpc>
                <a:spcPct val="120000"/>
              </a:lnSpc>
              <a:spcAft>
                <a:spcPts val="600"/>
              </a:spcAft>
            </a:pPr>
            <a:r>
              <a:rPr lang="en-US" sz="2800" b="1" dirty="0">
                <a:solidFill>
                  <a:srgbClr val="FFFFFF"/>
                </a:solidFill>
              </a:rPr>
              <a:t>Goal</a:t>
            </a:r>
          </a:p>
          <a:p>
            <a:pPr marL="57150" algn="ctr">
              <a:lnSpc>
                <a:spcPct val="120000"/>
              </a:lnSpc>
              <a:spcAft>
                <a:spcPts val="600"/>
              </a:spcAft>
            </a:pPr>
            <a:r>
              <a:rPr lang="en-US" dirty="0">
                <a:solidFill>
                  <a:srgbClr val="FFFFFF"/>
                </a:solidFill>
              </a:rPr>
              <a:t>Promoting Social Cohesion and Harmony in the GMS Countries</a:t>
            </a:r>
          </a:p>
        </p:txBody>
      </p:sp>
    </p:spTree>
    <p:extLst>
      <p:ext uri="{BB962C8B-B14F-4D97-AF65-F5344CB8AC3E}">
        <p14:creationId xmlns:p14="http://schemas.microsoft.com/office/powerpoint/2010/main" val="1100202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2143B70F-12DC-BBBB-B24C-F6C4DEFF3CBC}"/>
              </a:ext>
            </a:extLst>
          </p:cNvPr>
          <p:cNvSpPr/>
          <p:nvPr/>
        </p:nvSpPr>
        <p:spPr>
          <a:xfrm>
            <a:off x="5136774" y="4011706"/>
            <a:ext cx="1918447" cy="1918447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Bridge </a:t>
            </a:r>
            <a:b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Peace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675EBA75-EF35-835F-D1CE-2F4C0C4F92DD}"/>
              </a:ext>
            </a:extLst>
          </p:cNvPr>
          <p:cNvSpPr/>
          <p:nvPr/>
        </p:nvSpPr>
        <p:spPr>
          <a:xfrm>
            <a:off x="546856" y="2335305"/>
            <a:ext cx="2716298" cy="2635624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Foster Safe Space and Support System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9ED9269-3FEA-0489-AD56-60B2184110BB}"/>
              </a:ext>
            </a:extLst>
          </p:cNvPr>
          <p:cNvSpPr/>
          <p:nvPr/>
        </p:nvSpPr>
        <p:spPr>
          <a:xfrm>
            <a:off x="4410633" y="334108"/>
            <a:ext cx="3370729" cy="2214282"/>
          </a:xfrm>
          <a:prstGeom prst="ellipse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Increase Knowledge and Shared Understanding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B0E92F5-70E0-F6D1-2000-6167F48EFE7D}"/>
              </a:ext>
            </a:extLst>
          </p:cNvPr>
          <p:cNvSpPr/>
          <p:nvPr/>
        </p:nvSpPr>
        <p:spPr>
          <a:xfrm>
            <a:off x="8274415" y="2111188"/>
            <a:ext cx="3370729" cy="2635624"/>
          </a:xfrm>
          <a:prstGeom prst="ellipse">
            <a:avLst/>
          </a:prstGeom>
          <a:solidFill>
            <a:srgbClr val="002060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Promote Peace Action 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And Network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233D82F-0A94-9EEA-6F28-FF8C916835FC}"/>
              </a:ext>
            </a:extLst>
          </p:cNvPr>
          <p:cNvCxnSpPr>
            <a:cxnSpLocks/>
            <a:stCxn id="3" idx="6"/>
            <a:endCxn id="2" idx="2"/>
          </p:cNvCxnSpPr>
          <p:nvPr/>
        </p:nvCxnSpPr>
        <p:spPr>
          <a:xfrm>
            <a:off x="3263154" y="3653117"/>
            <a:ext cx="1873620" cy="1317813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90B8325-D23F-B87A-1F4A-B981153CEC89}"/>
              </a:ext>
            </a:extLst>
          </p:cNvPr>
          <p:cNvCxnSpPr>
            <a:cxnSpLocks/>
            <a:stCxn id="4" idx="4"/>
            <a:endCxn id="2" idx="0"/>
          </p:cNvCxnSpPr>
          <p:nvPr/>
        </p:nvCxnSpPr>
        <p:spPr>
          <a:xfrm>
            <a:off x="6095998" y="2548390"/>
            <a:ext cx="0" cy="1463316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4486A2A-1A08-A588-76AD-5E0AFC765683}"/>
              </a:ext>
            </a:extLst>
          </p:cNvPr>
          <p:cNvCxnSpPr>
            <a:cxnSpLocks/>
            <a:endCxn id="2" idx="6"/>
          </p:cNvCxnSpPr>
          <p:nvPr/>
        </p:nvCxnSpPr>
        <p:spPr>
          <a:xfrm flipH="1">
            <a:off x="7055221" y="4011706"/>
            <a:ext cx="1389532" cy="959224"/>
          </a:xfrm>
          <a:prstGeom prst="lin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4362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99ADE030-4506-8C54-C701-C1CEE7427958}"/>
              </a:ext>
            </a:extLst>
          </p:cNvPr>
          <p:cNvSpPr/>
          <p:nvPr/>
        </p:nvSpPr>
        <p:spPr>
          <a:xfrm>
            <a:off x="2753827" y="610849"/>
            <a:ext cx="9223314" cy="56363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12F6A8-4998-6DC1-205E-3A76A494464E}"/>
              </a:ext>
            </a:extLst>
          </p:cNvPr>
          <p:cNvCxnSpPr>
            <a:cxnSpLocks/>
          </p:cNvCxnSpPr>
          <p:nvPr/>
        </p:nvCxnSpPr>
        <p:spPr>
          <a:xfrm>
            <a:off x="3136643" y="4309674"/>
            <a:ext cx="813596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C1932CA5-E411-77FD-C199-44B17FABF02F}"/>
              </a:ext>
            </a:extLst>
          </p:cNvPr>
          <p:cNvSpPr/>
          <p:nvPr/>
        </p:nvSpPr>
        <p:spPr>
          <a:xfrm>
            <a:off x="3090132" y="4195374"/>
            <a:ext cx="228600" cy="2286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8F0E1B-BDA0-C2C6-0F3D-713EEA08147C}"/>
              </a:ext>
            </a:extLst>
          </p:cNvPr>
          <p:cNvSpPr txBox="1"/>
          <p:nvPr/>
        </p:nvSpPr>
        <p:spPr>
          <a:xfrm>
            <a:off x="2753827" y="3815059"/>
            <a:ext cx="901209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b="1" dirty="0">
                <a:latin typeface="Helvetica" pitchFamily="2" charset="0"/>
              </a:rPr>
              <a:t>Kick-off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A2426392-7644-EFAF-EC23-292BE6842632}"/>
              </a:ext>
            </a:extLst>
          </p:cNvPr>
          <p:cNvSpPr/>
          <p:nvPr/>
        </p:nvSpPr>
        <p:spPr>
          <a:xfrm rot="16200000">
            <a:off x="4041642" y="2519165"/>
            <a:ext cx="344384" cy="2018806"/>
          </a:xfrm>
          <a:prstGeom prst="rightBrac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A9066E-39E9-2C41-4751-DAE45F6CBDA7}"/>
              </a:ext>
            </a:extLst>
          </p:cNvPr>
          <p:cNvSpPr txBox="1"/>
          <p:nvPr/>
        </p:nvSpPr>
        <p:spPr>
          <a:xfrm>
            <a:off x="3508256" y="2882641"/>
            <a:ext cx="14111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Preparation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0A47656-34D5-7DA8-F121-4703FC86F831}"/>
              </a:ext>
            </a:extLst>
          </p:cNvPr>
          <p:cNvSpPr txBox="1"/>
          <p:nvPr/>
        </p:nvSpPr>
        <p:spPr>
          <a:xfrm>
            <a:off x="2849133" y="4456924"/>
            <a:ext cx="7218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Month 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4F5F741-5B58-2433-D4A3-FE05572FB4DC}"/>
              </a:ext>
            </a:extLst>
          </p:cNvPr>
          <p:cNvSpPr txBox="1"/>
          <p:nvPr/>
        </p:nvSpPr>
        <p:spPr>
          <a:xfrm>
            <a:off x="10955677" y="4426786"/>
            <a:ext cx="7218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Month 9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6ADDBA8-3E06-A492-D6C0-2F9E82EB2BC7}"/>
              </a:ext>
            </a:extLst>
          </p:cNvPr>
          <p:cNvSpPr/>
          <p:nvPr/>
        </p:nvSpPr>
        <p:spPr>
          <a:xfrm rot="5400000">
            <a:off x="5770517" y="4196161"/>
            <a:ext cx="228600" cy="2286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EC3C04-4F71-ED75-1260-CE90AE1B6F4D}"/>
              </a:ext>
            </a:extLst>
          </p:cNvPr>
          <p:cNvSpPr txBox="1"/>
          <p:nvPr/>
        </p:nvSpPr>
        <p:spPr>
          <a:xfrm>
            <a:off x="5223237" y="4813453"/>
            <a:ext cx="137014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latin typeface="Helvetica" pitchFamily="2" charset="0"/>
              </a:rPr>
              <a:t>1 week </a:t>
            </a:r>
          </a:p>
          <a:p>
            <a:pPr algn="ctr"/>
            <a:r>
              <a:rPr lang="en-US" sz="1500" b="1" dirty="0">
                <a:latin typeface="Helvetica" pitchFamily="2" charset="0"/>
              </a:rPr>
              <a:t>in-person @Chiang Rai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399B025-808F-B120-619E-2E0382D6EF2C}"/>
              </a:ext>
            </a:extLst>
          </p:cNvPr>
          <p:cNvSpPr txBox="1"/>
          <p:nvPr/>
        </p:nvSpPr>
        <p:spPr>
          <a:xfrm>
            <a:off x="7422230" y="3553449"/>
            <a:ext cx="33914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Helvetica" pitchFamily="2" charset="0"/>
              </a:rPr>
              <a:t>Personal Development (PD)</a:t>
            </a:r>
          </a:p>
          <a:p>
            <a:r>
              <a:rPr lang="en-US" sz="1400" dirty="0">
                <a:latin typeface="Helvetica" pitchFamily="2" charset="0"/>
              </a:rPr>
              <a:t>Personal Action Plan (PA)</a:t>
            </a:r>
          </a:p>
        </p:txBody>
      </p:sp>
      <p:sp>
        <p:nvSpPr>
          <p:cNvPr id="24" name="Right Brace 23">
            <a:extLst>
              <a:ext uri="{FF2B5EF4-FFF2-40B4-BE49-F238E27FC236}">
                <a16:creationId xmlns:a16="http://schemas.microsoft.com/office/drawing/2014/main" id="{7511F38A-E92D-6495-911C-13AB8406FBE9}"/>
              </a:ext>
            </a:extLst>
          </p:cNvPr>
          <p:cNvSpPr/>
          <p:nvPr/>
        </p:nvSpPr>
        <p:spPr>
          <a:xfrm rot="16200000">
            <a:off x="8390960" y="646924"/>
            <a:ext cx="344384" cy="5418902"/>
          </a:xfrm>
          <a:prstGeom prst="rightBrace">
            <a:avLst/>
          </a:prstGeom>
          <a:ln w="127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3267131-67D2-493F-01F1-6C85C1D6BE06}"/>
              </a:ext>
            </a:extLst>
          </p:cNvPr>
          <p:cNvSpPr txBox="1"/>
          <p:nvPr/>
        </p:nvSpPr>
        <p:spPr>
          <a:xfrm>
            <a:off x="8008351" y="2712397"/>
            <a:ext cx="11095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Actions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637C733-1198-357D-0DE9-96308F379436}"/>
              </a:ext>
            </a:extLst>
          </p:cNvPr>
          <p:cNvSpPr txBox="1"/>
          <p:nvPr/>
        </p:nvSpPr>
        <p:spPr>
          <a:xfrm>
            <a:off x="5617840" y="4456925"/>
            <a:ext cx="7218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Month 3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B7A0B3AA-1682-69EA-0ED4-EEA7FF073CA8}"/>
              </a:ext>
            </a:extLst>
          </p:cNvPr>
          <p:cNvSpPr/>
          <p:nvPr/>
        </p:nvSpPr>
        <p:spPr>
          <a:xfrm rot="5400000">
            <a:off x="11202309" y="4206617"/>
            <a:ext cx="228600" cy="2286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FEA3500-4551-F459-2772-1ADA24A36F1C}"/>
              </a:ext>
            </a:extLst>
          </p:cNvPr>
          <p:cNvSpPr txBox="1"/>
          <p:nvPr/>
        </p:nvSpPr>
        <p:spPr>
          <a:xfrm>
            <a:off x="6234693" y="1009428"/>
            <a:ext cx="22615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Project Timeline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352D20F-B6DF-7FB5-18A7-F7000808E046}"/>
              </a:ext>
            </a:extLst>
          </p:cNvPr>
          <p:cNvSpPr txBox="1"/>
          <p:nvPr/>
        </p:nvSpPr>
        <p:spPr>
          <a:xfrm>
            <a:off x="194162" y="1240260"/>
            <a:ext cx="2558457" cy="18466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Participants</a:t>
            </a:r>
          </a:p>
          <a:p>
            <a:r>
              <a:rPr lang="en-US" dirty="0"/>
              <a:t>Cambodia</a:t>
            </a:r>
          </a:p>
          <a:p>
            <a:r>
              <a:rPr lang="en-US" dirty="0"/>
              <a:t>Thai / Global Citizen</a:t>
            </a:r>
          </a:p>
          <a:p>
            <a:r>
              <a:rPr lang="en-US" dirty="0"/>
              <a:t>Myanmar (inside)</a:t>
            </a:r>
          </a:p>
          <a:p>
            <a:r>
              <a:rPr lang="en-US" dirty="0"/>
              <a:t>Myanmar (in Thailand)</a:t>
            </a:r>
          </a:p>
          <a:p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371D5C6-7C4A-7B91-59AD-6BC9BAA95A3B}"/>
              </a:ext>
            </a:extLst>
          </p:cNvPr>
          <p:cNvSpPr txBox="1"/>
          <p:nvPr/>
        </p:nvSpPr>
        <p:spPr>
          <a:xfrm>
            <a:off x="277071" y="4175814"/>
            <a:ext cx="199023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Selection Criteria </a:t>
            </a:r>
          </a:p>
          <a:p>
            <a:r>
              <a:rPr lang="en-US" dirty="0"/>
              <a:t>Below 30</a:t>
            </a:r>
          </a:p>
          <a:p>
            <a:r>
              <a:rPr lang="en-US" dirty="0"/>
              <a:t>Potential Peace Leaders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097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theme/theme1.xml><?xml version="1.0" encoding="utf-8"?>
<a:theme xmlns:a="http://schemas.openxmlformats.org/drawingml/2006/main" name="SwellVTI">
  <a:themeElements>
    <a:clrScheme name="AnalogousFromLightSeedRightStep">
      <a:dk1>
        <a:srgbClr val="000000"/>
      </a:dk1>
      <a:lt1>
        <a:srgbClr val="FFFFFF"/>
      </a:lt1>
      <a:dk2>
        <a:srgbClr val="3D3522"/>
      </a:dk2>
      <a:lt2>
        <a:srgbClr val="E2E6E8"/>
      </a:lt2>
      <a:accent1>
        <a:srgbClr val="ED8862"/>
      </a:accent1>
      <a:accent2>
        <a:srgbClr val="CB9B2F"/>
      </a:accent2>
      <a:accent3>
        <a:srgbClr val="9FA94E"/>
      </a:accent3>
      <a:accent4>
        <a:srgbClr val="74B43B"/>
      </a:accent4>
      <a:accent5>
        <a:srgbClr val="35BA2E"/>
      </a:accent5>
      <a:accent6>
        <a:srgbClr val="31B962"/>
      </a:accent6>
      <a:hlink>
        <a:srgbClr val="5E8A9B"/>
      </a:hlink>
      <a:folHlink>
        <a:srgbClr val="7F7F7F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ellVTI" id="{8361A04D-931A-43DC-973B-1B0B1DD5DECC}" vid="{6DDB23E8-D18E-4BDA-98D6-324466149E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2AB5C33EC26A4CB234C197A198EEA1" ma:contentTypeVersion="18" ma:contentTypeDescription="Create a new document." ma:contentTypeScope="" ma:versionID="1cf662b62083b670fb1f79c8033067c1">
  <xsd:schema xmlns:xsd="http://www.w3.org/2001/XMLSchema" xmlns:xs="http://www.w3.org/2001/XMLSchema" xmlns:p="http://schemas.microsoft.com/office/2006/metadata/properties" xmlns:ns2="27090c65-df3e-4037-85cd-ed9f2fdb1867" xmlns:ns3="a943f871-ea9d-4c21-9b0b-1d5f3b55ae98" targetNamespace="http://schemas.microsoft.com/office/2006/metadata/properties" ma:root="true" ma:fieldsID="c4121491804afc0ab4992d42b9708916" ns2:_="" ns3:_="">
    <xsd:import namespace="27090c65-df3e-4037-85cd-ed9f2fdb1867"/>
    <xsd:import namespace="a943f871-ea9d-4c21-9b0b-1d5f3b55ae9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090c65-df3e-4037-85cd-ed9f2fdb18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c51d933-9d47-4fac-b9dd-99e3accbef9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43f871-ea9d-4c21-9b0b-1d5f3b55ae98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description="" ma:hidden="true" ma:list="{846707bb-fb85-49dd-a110-d0937aef137d}" ma:internalName="TaxCatchAll" ma:showField="CatchAllData" ma:web="a943f871-ea9d-4c21-9b0b-1d5f3b55ae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2D2D4D1-F927-41DD-BE3F-4FE426DF8449}"/>
</file>

<file path=customXml/itemProps2.xml><?xml version="1.0" encoding="utf-8"?>
<ds:datastoreItem xmlns:ds="http://schemas.openxmlformats.org/officeDocument/2006/customXml" ds:itemID="{721676D2-2FF7-48F0-9F69-CBBB3CC603D2}"/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162</Words>
  <Application>Microsoft Macintosh PowerPoint</Application>
  <PresentationFormat>Widescreen</PresentationFormat>
  <Paragraphs>38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Arial</vt:lpstr>
      <vt:lpstr>Calibri</vt:lpstr>
      <vt:lpstr>Helvetica</vt:lpstr>
      <vt:lpstr>Neue Haas Grotesk Text Pro</vt:lpstr>
      <vt:lpstr>SwellVTI</vt:lpstr>
      <vt:lpstr>Nurturing Young Peace Leaders Across Border in GMS Countries </vt:lpstr>
      <vt:lpstr>What is the problem?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Nurturing Young Peace Leaders Network Across Border in GMS </dc:title>
  <dc:creator>Suyheang Kry</dc:creator>
  <cp:lastModifiedBy>Suyheang Kry</cp:lastModifiedBy>
  <cp:revision>1</cp:revision>
  <dcterms:created xsi:type="dcterms:W3CDTF">2024-05-04T10:33:22Z</dcterms:created>
  <dcterms:modified xsi:type="dcterms:W3CDTF">2024-05-04T11:58:21Z</dcterms:modified>
</cp:coreProperties>
</file>