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8288000" cy="10287000"/>
  <p:notesSz cx="6858000" cy="9144000"/>
  <p:embeddedFontLst>
    <p:embeddedFont>
      <p:font typeface="Open Sauce" panose="020B0604020202020204" charset="0"/>
      <p:regular r:id="rId6"/>
    </p:embeddedFont>
    <p:embeddedFont>
      <p:font typeface="Rubik Spray Paint" panose="020B0604020202020204" charset="-79"/>
      <p:regular r:id="rId7"/>
    </p:embeddedFont>
    <p:embeddedFont>
      <p:font typeface="Open Sauce Bold" panose="020B0604020202020204" charset="0"/>
      <p:regular r:id="rId8"/>
    </p:embeddedFont>
    <p:embeddedFont>
      <p:font typeface="Codec Pro ExtraBold" panose="020B0604020202020204" charset="0"/>
      <p:regular r:id="rId9"/>
    </p:embeddedFont>
    <p:embeddedFont>
      <p:font typeface="Shrikhand" panose="020B0604020202020204" charset="0"/>
      <p:regular r:id="rId10"/>
    </p:embeddedFont>
    <p:embeddedFont>
      <p:font typeface="Calibri" panose="020F0502020204030204" pitchFamily="34" charset="0"/>
      <p:regular r:id="rId11"/>
      <p:bold r:id="rId12"/>
      <p:italic r:id="rId13"/>
      <p:boldItalic r:id="rId14"/>
    </p:embeddedFont>
    <p:embeddedFont>
      <p:font typeface="Canva Sans Bold" panose="020B0604020202020204" charset="0"/>
      <p:regular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37" d="100"/>
          <a:sy n="37" d="100"/>
        </p:scale>
        <p:origin x="72" y="2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font" Target="fonts/font8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customXml" Target="../customXml/item2.xml"/><Relationship Id="rId7" Type="http://schemas.openxmlformats.org/officeDocument/2006/relationships/font" Target="fonts/font2.fntdata"/><Relationship Id="rId12" Type="http://schemas.openxmlformats.org/officeDocument/2006/relationships/font" Target="fonts/font7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font" Target="fonts/font10.fntdata"/><Relationship Id="rId10" Type="http://schemas.openxmlformats.org/officeDocument/2006/relationships/font" Target="fonts/font5.fntdata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font" Target="fonts/font4.fntdata"/><Relationship Id="rId14" Type="http://schemas.openxmlformats.org/officeDocument/2006/relationships/font" Target="fonts/font9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2.png"/><Relationship Id="rId3" Type="http://schemas.openxmlformats.org/officeDocument/2006/relationships/image" Target="../media/image5.svg"/><Relationship Id="rId7" Type="http://schemas.openxmlformats.org/officeDocument/2006/relationships/image" Target="../media/image7.png"/><Relationship Id="rId12" Type="http://schemas.openxmlformats.org/officeDocument/2006/relationships/image" Target="../media/image14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7.svg"/><Relationship Id="rId10" Type="http://schemas.openxmlformats.org/officeDocument/2006/relationships/image" Target="../media/image10.gif"/><Relationship Id="rId4" Type="http://schemas.openxmlformats.org/officeDocument/2006/relationships/image" Target="../media/image5.png"/><Relationship Id="rId9" Type="http://schemas.openxmlformats.org/officeDocument/2006/relationships/image" Target="../media/image9.png"/><Relationship Id="rId14" Type="http://schemas.openxmlformats.org/officeDocument/2006/relationships/image" Target="../media/image16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8.svg"/><Relationship Id="rId18" Type="http://schemas.openxmlformats.org/officeDocument/2006/relationships/image" Target="../media/image21.png"/><Relationship Id="rId3" Type="http://schemas.openxmlformats.org/officeDocument/2006/relationships/image" Target="../media/image18.svg"/><Relationship Id="rId7" Type="http://schemas.openxmlformats.org/officeDocument/2006/relationships/image" Target="../media/image22.svg"/><Relationship Id="rId12" Type="http://schemas.openxmlformats.org/officeDocument/2006/relationships/image" Target="../media/image18.png"/><Relationship Id="rId17" Type="http://schemas.openxmlformats.org/officeDocument/2006/relationships/image" Target="../media/image32.svg"/><Relationship Id="rId2" Type="http://schemas.openxmlformats.org/officeDocument/2006/relationships/image" Target="../media/image13.png"/><Relationship Id="rId16" Type="http://schemas.openxmlformats.org/officeDocument/2006/relationships/image" Target="../media/image20.png"/><Relationship Id="rId20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11" Type="http://schemas.openxmlformats.org/officeDocument/2006/relationships/image" Target="../media/image26.svg"/><Relationship Id="rId5" Type="http://schemas.openxmlformats.org/officeDocument/2006/relationships/image" Target="../media/image20.svg"/><Relationship Id="rId15" Type="http://schemas.openxmlformats.org/officeDocument/2006/relationships/image" Target="../media/image30.svg"/><Relationship Id="rId10" Type="http://schemas.openxmlformats.org/officeDocument/2006/relationships/image" Target="../media/image17.png"/><Relationship Id="rId19" Type="http://schemas.openxmlformats.org/officeDocument/2006/relationships/image" Target="../media/image34.svg"/><Relationship Id="rId4" Type="http://schemas.openxmlformats.org/officeDocument/2006/relationships/image" Target="../media/image14.png"/><Relationship Id="rId9" Type="http://schemas.openxmlformats.org/officeDocument/2006/relationships/image" Target="../media/image24.svg"/><Relationship Id="rId14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6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svg"/><Relationship Id="rId5" Type="http://schemas.openxmlformats.org/officeDocument/2006/relationships/image" Target="../media/image25.png"/><Relationship Id="rId4" Type="http://schemas.openxmlformats.org/officeDocument/2006/relationships/image" Target="../media/image3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D43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16961">
            <a:off x="443570" y="-1225081"/>
            <a:ext cx="17397642" cy="12026120"/>
          </a:xfrm>
          <a:custGeom>
            <a:avLst/>
            <a:gdLst/>
            <a:ahLst/>
            <a:cxnLst/>
            <a:rect l="l" t="t" r="r" b="b"/>
            <a:pathLst>
              <a:path w="17397642" h="12026120">
                <a:moveTo>
                  <a:pt x="0" y="0"/>
                </a:moveTo>
                <a:lnTo>
                  <a:pt x="17397641" y="0"/>
                </a:lnTo>
                <a:lnTo>
                  <a:pt x="17397641" y="12026120"/>
                </a:lnTo>
                <a:lnTo>
                  <a:pt x="0" y="1202612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flipH="1">
            <a:off x="15045304" y="6975132"/>
            <a:ext cx="3242696" cy="5991124"/>
          </a:xfrm>
          <a:custGeom>
            <a:avLst/>
            <a:gdLst/>
            <a:ahLst/>
            <a:cxnLst/>
            <a:rect l="l" t="t" r="r" b="b"/>
            <a:pathLst>
              <a:path w="3242696" h="5991124">
                <a:moveTo>
                  <a:pt x="3242696" y="0"/>
                </a:moveTo>
                <a:lnTo>
                  <a:pt x="0" y="0"/>
                </a:lnTo>
                <a:lnTo>
                  <a:pt x="0" y="5991123"/>
                </a:lnTo>
                <a:lnTo>
                  <a:pt x="3242696" y="5991123"/>
                </a:lnTo>
                <a:lnTo>
                  <a:pt x="3242696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5537664" y="0"/>
            <a:ext cx="7073403" cy="6410722"/>
          </a:xfrm>
          <a:custGeom>
            <a:avLst/>
            <a:gdLst/>
            <a:ahLst/>
            <a:cxnLst/>
            <a:rect l="l" t="t" r="r" b="b"/>
            <a:pathLst>
              <a:path w="7073403" h="6410722">
                <a:moveTo>
                  <a:pt x="0" y="0"/>
                </a:moveTo>
                <a:lnTo>
                  <a:pt x="7073403" y="0"/>
                </a:lnTo>
                <a:lnTo>
                  <a:pt x="7073403" y="6410722"/>
                </a:lnTo>
                <a:lnTo>
                  <a:pt x="0" y="64107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0" y="7655004"/>
            <a:ext cx="6235236" cy="848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399"/>
              </a:lnSpc>
            </a:pPr>
            <a:r>
              <a:rPr lang="en-US" sz="6399">
                <a:solidFill>
                  <a:srgbClr val="1C5739"/>
                </a:solidFill>
                <a:latin typeface="Shrikhand"/>
              </a:rPr>
              <a:t>H</a:t>
            </a:r>
            <a:r>
              <a:rPr lang="en-US" sz="6399">
                <a:solidFill>
                  <a:srgbClr val="2D1F13"/>
                </a:solidFill>
                <a:latin typeface="Shrikhand"/>
              </a:rPr>
              <a:t>orticultural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958513" y="6658002"/>
            <a:ext cx="5206536" cy="848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399"/>
              </a:lnSpc>
            </a:pPr>
            <a:r>
              <a:rPr lang="en-US" sz="6399">
                <a:solidFill>
                  <a:srgbClr val="1C5739"/>
                </a:solidFill>
                <a:latin typeface="Shrikhand"/>
              </a:rPr>
              <a:t>N</a:t>
            </a:r>
            <a:r>
              <a:rPr lang="en-US" sz="6399">
                <a:solidFill>
                  <a:srgbClr val="2D1F13"/>
                </a:solidFill>
                <a:latin typeface="Shrikhand"/>
              </a:rPr>
              <a:t>orms for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537664" y="6682819"/>
            <a:ext cx="5420849" cy="848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399"/>
              </a:lnSpc>
            </a:pPr>
            <a:r>
              <a:rPr lang="en-US" sz="6399">
                <a:solidFill>
                  <a:srgbClr val="1C5739"/>
                </a:solidFill>
                <a:latin typeface="Shrikhand"/>
              </a:rPr>
              <a:t>I</a:t>
            </a:r>
            <a:r>
              <a:rPr lang="en-US" sz="6399">
                <a:solidFill>
                  <a:srgbClr val="2D1F13"/>
                </a:solidFill>
                <a:latin typeface="Shrikhand"/>
              </a:rPr>
              <a:t>ndigenous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28700" y="6682819"/>
            <a:ext cx="4508964" cy="848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399"/>
              </a:lnSpc>
            </a:pPr>
            <a:r>
              <a:rPr lang="en-US" sz="6399">
                <a:solidFill>
                  <a:srgbClr val="1C5739"/>
                </a:solidFill>
                <a:latin typeface="Shrikhand"/>
              </a:rPr>
              <a:t>B</a:t>
            </a:r>
            <a:r>
              <a:rPr lang="en-US" sz="6399">
                <a:solidFill>
                  <a:srgbClr val="2D1F13"/>
                </a:solidFill>
                <a:latin typeface="Shrikhand"/>
              </a:rPr>
              <a:t>ridging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563219" y="7655004"/>
            <a:ext cx="9696081" cy="848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399"/>
              </a:lnSpc>
            </a:pPr>
            <a:r>
              <a:rPr lang="en-US" sz="6399">
                <a:solidFill>
                  <a:srgbClr val="1C5739"/>
                </a:solidFill>
                <a:latin typeface="Shrikhand"/>
              </a:rPr>
              <a:t>I</a:t>
            </a:r>
            <a:r>
              <a:rPr lang="en-US" sz="6399">
                <a:solidFill>
                  <a:srgbClr val="2D1F13"/>
                </a:solidFill>
                <a:latin typeface="Shrikhand"/>
              </a:rPr>
              <a:t>nternationalization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868845" y="8712914"/>
            <a:ext cx="11721636" cy="13398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999"/>
              </a:lnSpc>
            </a:pPr>
            <a:r>
              <a:rPr lang="en-US" sz="9999">
                <a:solidFill>
                  <a:srgbClr val="2D1F13"/>
                </a:solidFill>
                <a:latin typeface="Rubik Spray Paint"/>
              </a:rPr>
              <a:t>BINHI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514113" y="990508"/>
            <a:ext cx="463896" cy="463896"/>
          </a:xfrm>
          <a:custGeom>
            <a:avLst/>
            <a:gdLst/>
            <a:ahLst/>
            <a:cxnLst/>
            <a:rect l="l" t="t" r="r" b="b"/>
            <a:pathLst>
              <a:path w="463896" h="463896">
                <a:moveTo>
                  <a:pt x="0" y="0"/>
                </a:moveTo>
                <a:lnTo>
                  <a:pt x="463896" y="0"/>
                </a:lnTo>
                <a:lnTo>
                  <a:pt x="463896" y="463896"/>
                </a:lnTo>
                <a:lnTo>
                  <a:pt x="0" y="4638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3355669" y="2901030"/>
            <a:ext cx="463896" cy="463896"/>
          </a:xfrm>
          <a:custGeom>
            <a:avLst/>
            <a:gdLst/>
            <a:ahLst/>
            <a:cxnLst/>
            <a:rect l="l" t="t" r="r" b="b"/>
            <a:pathLst>
              <a:path w="463896" h="463896">
                <a:moveTo>
                  <a:pt x="0" y="0"/>
                </a:moveTo>
                <a:lnTo>
                  <a:pt x="463896" y="0"/>
                </a:lnTo>
                <a:lnTo>
                  <a:pt x="463896" y="463896"/>
                </a:lnTo>
                <a:lnTo>
                  <a:pt x="0" y="4638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2305161" y="1028700"/>
            <a:ext cx="3724610" cy="3724610"/>
          </a:xfrm>
          <a:custGeom>
            <a:avLst/>
            <a:gdLst/>
            <a:ahLst/>
            <a:cxnLst/>
            <a:rect l="l" t="t" r="r" b="b"/>
            <a:pathLst>
              <a:path w="3724610" h="3724610">
                <a:moveTo>
                  <a:pt x="0" y="0"/>
                </a:moveTo>
                <a:lnTo>
                  <a:pt x="3724610" y="0"/>
                </a:lnTo>
                <a:lnTo>
                  <a:pt x="3724610" y="3724610"/>
                </a:lnTo>
                <a:lnTo>
                  <a:pt x="0" y="372461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622123" y="5635800"/>
            <a:ext cx="3251194" cy="3622500"/>
          </a:xfrm>
          <a:custGeom>
            <a:avLst/>
            <a:gdLst/>
            <a:ahLst/>
            <a:cxnLst/>
            <a:rect l="l" t="t" r="r" b="b"/>
            <a:pathLst>
              <a:path w="3251194" h="3622500">
                <a:moveTo>
                  <a:pt x="0" y="0"/>
                </a:moveTo>
                <a:lnTo>
                  <a:pt x="3251194" y="0"/>
                </a:lnTo>
                <a:lnTo>
                  <a:pt x="3251194" y="3622500"/>
                </a:lnTo>
                <a:lnTo>
                  <a:pt x="0" y="36225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9912877" y="1222456"/>
            <a:ext cx="4525523" cy="3015130"/>
          </a:xfrm>
          <a:custGeom>
            <a:avLst/>
            <a:gdLst/>
            <a:ahLst/>
            <a:cxnLst/>
            <a:rect l="l" t="t" r="r" b="b"/>
            <a:pathLst>
              <a:path w="4525523" h="3015130">
                <a:moveTo>
                  <a:pt x="0" y="0"/>
                </a:moveTo>
                <a:lnTo>
                  <a:pt x="4525523" y="0"/>
                </a:lnTo>
                <a:lnTo>
                  <a:pt x="4525523" y="3015130"/>
                </a:lnTo>
                <a:lnTo>
                  <a:pt x="0" y="301513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3819565" y="5522184"/>
            <a:ext cx="3945232" cy="3736116"/>
          </a:xfrm>
          <a:custGeom>
            <a:avLst/>
            <a:gdLst/>
            <a:ahLst/>
            <a:cxnLst/>
            <a:rect l="l" t="t" r="r" b="b"/>
            <a:pathLst>
              <a:path w="3945232" h="3736116">
                <a:moveTo>
                  <a:pt x="0" y="0"/>
                </a:moveTo>
                <a:lnTo>
                  <a:pt x="3945232" y="0"/>
                </a:lnTo>
                <a:lnTo>
                  <a:pt x="3945232" y="3736116"/>
                </a:lnTo>
                <a:lnTo>
                  <a:pt x="0" y="373611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31623" r="-36730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5802880" y="5143500"/>
            <a:ext cx="5855174" cy="3903449"/>
          </a:xfrm>
          <a:custGeom>
            <a:avLst/>
            <a:gdLst/>
            <a:ahLst/>
            <a:cxnLst/>
            <a:rect l="l" t="t" r="r" b="b"/>
            <a:pathLst>
              <a:path w="5855174" h="3903449">
                <a:moveTo>
                  <a:pt x="0" y="0"/>
                </a:moveTo>
                <a:lnTo>
                  <a:pt x="5855174" y="0"/>
                </a:lnTo>
                <a:lnTo>
                  <a:pt x="5855174" y="3903449"/>
                </a:lnTo>
                <a:lnTo>
                  <a:pt x="0" y="390344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pic>
        <p:nvPicPr>
          <p:cNvPr id="9" name="Picture 9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6029771" y="2027332"/>
            <a:ext cx="3883106" cy="1747398"/>
          </a:xfrm>
          <a:prstGeom prst="rect">
            <a:avLst/>
          </a:prstGeom>
        </p:spPr>
      </p:pic>
      <p:sp>
        <p:nvSpPr>
          <p:cNvPr id="10" name="Freeform 10"/>
          <p:cNvSpPr/>
          <p:nvPr/>
        </p:nvSpPr>
        <p:spPr>
          <a:xfrm>
            <a:off x="14343440" y="2730021"/>
            <a:ext cx="1984866" cy="2480069"/>
          </a:xfrm>
          <a:custGeom>
            <a:avLst/>
            <a:gdLst/>
            <a:ahLst/>
            <a:cxnLst/>
            <a:rect l="l" t="t" r="r" b="b"/>
            <a:pathLst>
              <a:path w="1984866" h="2480069">
                <a:moveTo>
                  <a:pt x="0" y="0"/>
                </a:moveTo>
                <a:lnTo>
                  <a:pt x="1984866" y="0"/>
                </a:lnTo>
                <a:lnTo>
                  <a:pt x="1984866" y="2480069"/>
                </a:lnTo>
                <a:lnTo>
                  <a:pt x="0" y="2480069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2786453">
            <a:off x="10981320" y="4000061"/>
            <a:ext cx="1830250" cy="2286879"/>
          </a:xfrm>
          <a:custGeom>
            <a:avLst/>
            <a:gdLst/>
            <a:ahLst/>
            <a:cxnLst/>
            <a:rect l="l" t="t" r="r" b="b"/>
            <a:pathLst>
              <a:path w="1830250" h="2286879">
                <a:moveTo>
                  <a:pt x="0" y="0"/>
                </a:moveTo>
                <a:lnTo>
                  <a:pt x="1830250" y="0"/>
                </a:lnTo>
                <a:lnTo>
                  <a:pt x="1830250" y="2286878"/>
                </a:lnTo>
                <a:lnTo>
                  <a:pt x="0" y="228687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2775778" y="4289483"/>
            <a:ext cx="1391688" cy="1543203"/>
          </a:xfrm>
          <a:custGeom>
            <a:avLst/>
            <a:gdLst/>
            <a:ahLst/>
            <a:cxnLst/>
            <a:rect l="l" t="t" r="r" b="b"/>
            <a:pathLst>
              <a:path w="1391688" h="1543203">
                <a:moveTo>
                  <a:pt x="0" y="0"/>
                </a:moveTo>
                <a:lnTo>
                  <a:pt x="1391688" y="0"/>
                </a:lnTo>
                <a:lnTo>
                  <a:pt x="1391688" y="1543202"/>
                </a:lnTo>
                <a:lnTo>
                  <a:pt x="0" y="1543202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622123" y="126908"/>
            <a:ext cx="6906518" cy="863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>
                <a:solidFill>
                  <a:srgbClr val="000000"/>
                </a:solidFill>
                <a:latin typeface="Canva Sans Bold"/>
              </a:rPr>
              <a:t>CLIMATE CHANGE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29665" y="8364313"/>
            <a:ext cx="3950992" cy="1581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anva Sans Bold"/>
              </a:rPr>
              <a:t>lack of recognition and documentation of IP Norms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665792" y="235705"/>
            <a:ext cx="6906518" cy="863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>
                <a:solidFill>
                  <a:srgbClr val="000000"/>
                </a:solidFill>
                <a:latin typeface="Canva Sans Bold"/>
              </a:rPr>
              <a:t>Food Security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5219348" y="8897713"/>
            <a:ext cx="7429578" cy="1047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anva Sans Bold"/>
              </a:rPr>
              <a:t>limited platform for exchange of good practices on agricultural system 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3839443" y="9154888"/>
            <a:ext cx="3671683" cy="1047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dirty="0">
                <a:solidFill>
                  <a:srgbClr val="000000"/>
                </a:solidFill>
                <a:latin typeface="Canva Sans Bold"/>
              </a:rPr>
              <a:t>Unsustainable food system</a:t>
            </a:r>
          </a:p>
        </p:txBody>
      </p:sp>
      <p:pic>
        <p:nvPicPr>
          <p:cNvPr id="18" name="Picture 9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 rot="10800000">
            <a:off x="5270905" y="3044104"/>
            <a:ext cx="3883106" cy="174739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5D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75148" y="3366317"/>
            <a:ext cx="17641629" cy="6479002"/>
            <a:chOff x="0" y="0"/>
            <a:chExt cx="4646355" cy="170640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646355" cy="1706404"/>
            </a:xfrm>
            <a:custGeom>
              <a:avLst/>
              <a:gdLst/>
              <a:ahLst/>
              <a:cxnLst/>
              <a:rect l="l" t="t" r="r" b="b"/>
              <a:pathLst>
                <a:path w="4646355" h="1706404">
                  <a:moveTo>
                    <a:pt x="10971" y="0"/>
                  </a:moveTo>
                  <a:lnTo>
                    <a:pt x="4635384" y="0"/>
                  </a:lnTo>
                  <a:cubicBezTo>
                    <a:pt x="4638294" y="0"/>
                    <a:pt x="4641084" y="1156"/>
                    <a:pt x="4643142" y="3213"/>
                  </a:cubicBezTo>
                  <a:cubicBezTo>
                    <a:pt x="4645199" y="5271"/>
                    <a:pt x="4646355" y="8061"/>
                    <a:pt x="4646355" y="10971"/>
                  </a:cubicBezTo>
                  <a:lnTo>
                    <a:pt x="4646355" y="1695433"/>
                  </a:lnTo>
                  <a:cubicBezTo>
                    <a:pt x="4646355" y="1701492"/>
                    <a:pt x="4641443" y="1706404"/>
                    <a:pt x="4635384" y="1706404"/>
                  </a:cubicBezTo>
                  <a:lnTo>
                    <a:pt x="10971" y="1706404"/>
                  </a:lnTo>
                  <a:cubicBezTo>
                    <a:pt x="8061" y="1706404"/>
                    <a:pt x="5271" y="1705248"/>
                    <a:pt x="3213" y="1703191"/>
                  </a:cubicBezTo>
                  <a:cubicBezTo>
                    <a:pt x="1156" y="1701133"/>
                    <a:pt x="0" y="1698343"/>
                    <a:pt x="0" y="1695433"/>
                  </a:cubicBezTo>
                  <a:lnTo>
                    <a:pt x="0" y="10971"/>
                  </a:lnTo>
                  <a:cubicBezTo>
                    <a:pt x="0" y="8061"/>
                    <a:pt x="1156" y="5271"/>
                    <a:pt x="3213" y="3213"/>
                  </a:cubicBezTo>
                  <a:cubicBezTo>
                    <a:pt x="5271" y="1156"/>
                    <a:pt x="8061" y="0"/>
                    <a:pt x="10971" y="0"/>
                  </a:cubicBezTo>
                  <a:close/>
                </a:path>
              </a:pathLst>
            </a:custGeom>
            <a:solidFill>
              <a:srgbClr val="FDFBFB">
                <a:alpha val="98824"/>
              </a:srgbClr>
            </a:solidFill>
            <a:ln cap="rnd">
              <a:noFill/>
              <a:prstDash val="solid"/>
              <a:round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4646355" cy="172545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 rot="-5400000">
            <a:off x="1645335" y="4610542"/>
            <a:ext cx="1173735" cy="2411095"/>
          </a:xfrm>
          <a:custGeom>
            <a:avLst/>
            <a:gdLst/>
            <a:ahLst/>
            <a:cxnLst/>
            <a:rect l="l" t="t" r="r" b="b"/>
            <a:pathLst>
              <a:path w="1173735" h="2411095">
                <a:moveTo>
                  <a:pt x="0" y="0"/>
                </a:moveTo>
                <a:lnTo>
                  <a:pt x="1173735" y="0"/>
                </a:lnTo>
                <a:lnTo>
                  <a:pt x="1173735" y="2411095"/>
                </a:lnTo>
                <a:lnTo>
                  <a:pt x="0" y="24110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 l="-105420"/>
            </a:stretch>
          </a:blipFill>
          <a:ln cap="sq">
            <a:noFill/>
            <a:prstDash val="solid"/>
            <a:miter/>
          </a:ln>
        </p:spPr>
      </p:sp>
      <p:sp>
        <p:nvSpPr>
          <p:cNvPr id="6" name="Freeform 6"/>
          <p:cNvSpPr/>
          <p:nvPr/>
        </p:nvSpPr>
        <p:spPr>
          <a:xfrm rot="-5400000">
            <a:off x="1135089" y="5338848"/>
            <a:ext cx="2128218" cy="2128218"/>
          </a:xfrm>
          <a:custGeom>
            <a:avLst/>
            <a:gdLst/>
            <a:ahLst/>
            <a:cxnLst/>
            <a:rect l="l" t="t" r="r" b="b"/>
            <a:pathLst>
              <a:path w="2128218" h="2128218">
                <a:moveTo>
                  <a:pt x="0" y="0"/>
                </a:moveTo>
                <a:lnTo>
                  <a:pt x="2128217" y="0"/>
                </a:lnTo>
                <a:lnTo>
                  <a:pt x="2128217" y="2128218"/>
                </a:lnTo>
                <a:lnTo>
                  <a:pt x="0" y="212821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7" name="AutoShape 7"/>
          <p:cNvSpPr/>
          <p:nvPr/>
        </p:nvSpPr>
        <p:spPr>
          <a:xfrm>
            <a:off x="2232203" y="7467066"/>
            <a:ext cx="0" cy="540726"/>
          </a:xfrm>
          <a:prstGeom prst="line">
            <a:avLst/>
          </a:prstGeom>
          <a:ln w="38100" cap="rnd">
            <a:solidFill>
              <a:srgbClr val="106861"/>
            </a:solidFill>
            <a:prstDash val="sysDot"/>
            <a:headEnd type="none" w="sm" len="sm"/>
            <a:tailEnd type="oval" w="lg" len="lg"/>
          </a:ln>
        </p:spPr>
      </p:sp>
      <p:sp>
        <p:nvSpPr>
          <p:cNvPr id="8" name="Freeform 8"/>
          <p:cNvSpPr/>
          <p:nvPr/>
        </p:nvSpPr>
        <p:spPr>
          <a:xfrm rot="-5400000" flipH="1" flipV="1">
            <a:off x="4026780" y="5784277"/>
            <a:ext cx="1173735" cy="2411095"/>
          </a:xfrm>
          <a:custGeom>
            <a:avLst/>
            <a:gdLst/>
            <a:ahLst/>
            <a:cxnLst/>
            <a:rect l="l" t="t" r="r" b="b"/>
            <a:pathLst>
              <a:path w="1173735" h="2411095">
                <a:moveTo>
                  <a:pt x="1173735" y="2411095"/>
                </a:moveTo>
                <a:lnTo>
                  <a:pt x="0" y="2411095"/>
                </a:lnTo>
                <a:lnTo>
                  <a:pt x="0" y="0"/>
                </a:lnTo>
                <a:lnTo>
                  <a:pt x="1173735" y="0"/>
                </a:lnTo>
                <a:lnTo>
                  <a:pt x="1173735" y="2411095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 l="-105420"/>
            </a:stretch>
          </a:blipFill>
        </p:spPr>
      </p:sp>
      <p:sp>
        <p:nvSpPr>
          <p:cNvPr id="9" name="Freeform 9"/>
          <p:cNvSpPr/>
          <p:nvPr/>
        </p:nvSpPr>
        <p:spPr>
          <a:xfrm rot="-5400000">
            <a:off x="3549538" y="5338848"/>
            <a:ext cx="2128218" cy="2128218"/>
          </a:xfrm>
          <a:custGeom>
            <a:avLst/>
            <a:gdLst/>
            <a:ahLst/>
            <a:cxnLst/>
            <a:rect l="l" t="t" r="r" b="b"/>
            <a:pathLst>
              <a:path w="2128218" h="2128218">
                <a:moveTo>
                  <a:pt x="0" y="0"/>
                </a:moveTo>
                <a:lnTo>
                  <a:pt x="2128218" y="0"/>
                </a:lnTo>
                <a:lnTo>
                  <a:pt x="2128218" y="2128218"/>
                </a:lnTo>
                <a:lnTo>
                  <a:pt x="0" y="212821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0" name="AutoShape 10"/>
          <p:cNvSpPr/>
          <p:nvPr/>
        </p:nvSpPr>
        <p:spPr>
          <a:xfrm flipH="1" flipV="1">
            <a:off x="4578190" y="4797917"/>
            <a:ext cx="3719" cy="540713"/>
          </a:xfrm>
          <a:prstGeom prst="line">
            <a:avLst/>
          </a:prstGeom>
          <a:ln w="38100" cap="rnd">
            <a:solidFill>
              <a:srgbClr val="AEEA00"/>
            </a:solidFill>
            <a:prstDash val="sysDot"/>
            <a:headEnd type="none" w="sm" len="sm"/>
            <a:tailEnd type="oval" w="lg" len="lg"/>
          </a:ln>
        </p:spPr>
      </p:sp>
      <p:sp>
        <p:nvSpPr>
          <p:cNvPr id="11" name="Freeform 11"/>
          <p:cNvSpPr/>
          <p:nvPr/>
        </p:nvSpPr>
        <p:spPr>
          <a:xfrm rot="-5400000">
            <a:off x="6403602" y="4610644"/>
            <a:ext cx="1173735" cy="2411095"/>
          </a:xfrm>
          <a:custGeom>
            <a:avLst/>
            <a:gdLst/>
            <a:ahLst/>
            <a:cxnLst/>
            <a:rect l="l" t="t" r="r" b="b"/>
            <a:pathLst>
              <a:path w="1173735" h="2411095">
                <a:moveTo>
                  <a:pt x="0" y="0"/>
                </a:moveTo>
                <a:lnTo>
                  <a:pt x="1173735" y="0"/>
                </a:lnTo>
                <a:lnTo>
                  <a:pt x="1173735" y="2411095"/>
                </a:lnTo>
                <a:lnTo>
                  <a:pt x="0" y="24110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 l="-105420"/>
            </a:stretch>
          </a:blipFill>
          <a:ln cap="sq">
            <a:noFill/>
            <a:prstDash val="solid"/>
            <a:miter/>
          </a:ln>
        </p:spPr>
      </p:sp>
      <p:sp>
        <p:nvSpPr>
          <p:cNvPr id="12" name="Freeform 12"/>
          <p:cNvSpPr/>
          <p:nvPr/>
        </p:nvSpPr>
        <p:spPr>
          <a:xfrm rot="-5400000">
            <a:off x="5893355" y="5338950"/>
            <a:ext cx="2128218" cy="2128218"/>
          </a:xfrm>
          <a:custGeom>
            <a:avLst/>
            <a:gdLst/>
            <a:ahLst/>
            <a:cxnLst/>
            <a:rect l="l" t="t" r="r" b="b"/>
            <a:pathLst>
              <a:path w="2128218" h="2128218">
                <a:moveTo>
                  <a:pt x="0" y="0"/>
                </a:moveTo>
                <a:lnTo>
                  <a:pt x="2128218" y="0"/>
                </a:lnTo>
                <a:lnTo>
                  <a:pt x="2128218" y="2128218"/>
                </a:lnTo>
                <a:lnTo>
                  <a:pt x="0" y="212821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3" name="AutoShape 13"/>
          <p:cNvSpPr/>
          <p:nvPr/>
        </p:nvSpPr>
        <p:spPr>
          <a:xfrm>
            <a:off x="6990470" y="7467168"/>
            <a:ext cx="0" cy="540726"/>
          </a:xfrm>
          <a:prstGeom prst="line">
            <a:avLst/>
          </a:prstGeom>
          <a:ln w="38100" cap="rnd">
            <a:solidFill>
              <a:srgbClr val="106861"/>
            </a:solidFill>
            <a:prstDash val="sysDot"/>
            <a:headEnd type="none" w="sm" len="sm"/>
            <a:tailEnd type="oval" w="lg" len="lg"/>
          </a:ln>
        </p:spPr>
      </p:sp>
      <p:sp>
        <p:nvSpPr>
          <p:cNvPr id="14" name="Freeform 14"/>
          <p:cNvSpPr/>
          <p:nvPr/>
        </p:nvSpPr>
        <p:spPr>
          <a:xfrm rot="-5400000" flipH="1" flipV="1">
            <a:off x="8785047" y="5784379"/>
            <a:ext cx="1173735" cy="2411095"/>
          </a:xfrm>
          <a:custGeom>
            <a:avLst/>
            <a:gdLst/>
            <a:ahLst/>
            <a:cxnLst/>
            <a:rect l="l" t="t" r="r" b="b"/>
            <a:pathLst>
              <a:path w="1173735" h="2411095">
                <a:moveTo>
                  <a:pt x="1173735" y="2411095"/>
                </a:moveTo>
                <a:lnTo>
                  <a:pt x="0" y="2411095"/>
                </a:lnTo>
                <a:lnTo>
                  <a:pt x="0" y="0"/>
                </a:lnTo>
                <a:lnTo>
                  <a:pt x="1173735" y="0"/>
                </a:lnTo>
                <a:lnTo>
                  <a:pt x="1173735" y="2411095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 l="-105420"/>
            </a:stretch>
          </a:blipFill>
          <a:ln cap="sq">
            <a:noFill/>
            <a:prstDash val="solid"/>
            <a:miter/>
          </a:ln>
        </p:spPr>
      </p:sp>
      <p:sp>
        <p:nvSpPr>
          <p:cNvPr id="15" name="Freeform 15"/>
          <p:cNvSpPr/>
          <p:nvPr/>
        </p:nvSpPr>
        <p:spPr>
          <a:xfrm rot="-5400000">
            <a:off x="8307805" y="5338950"/>
            <a:ext cx="2128218" cy="2128218"/>
          </a:xfrm>
          <a:custGeom>
            <a:avLst/>
            <a:gdLst/>
            <a:ahLst/>
            <a:cxnLst/>
            <a:rect l="l" t="t" r="r" b="b"/>
            <a:pathLst>
              <a:path w="2128218" h="2128218">
                <a:moveTo>
                  <a:pt x="0" y="0"/>
                </a:moveTo>
                <a:lnTo>
                  <a:pt x="2128218" y="0"/>
                </a:lnTo>
                <a:lnTo>
                  <a:pt x="2128218" y="2128218"/>
                </a:lnTo>
                <a:lnTo>
                  <a:pt x="0" y="212821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6" name="AutoShape 16"/>
          <p:cNvSpPr/>
          <p:nvPr/>
        </p:nvSpPr>
        <p:spPr>
          <a:xfrm flipH="1" flipV="1">
            <a:off x="9336456" y="4798019"/>
            <a:ext cx="3719" cy="540713"/>
          </a:xfrm>
          <a:prstGeom prst="line">
            <a:avLst/>
          </a:prstGeom>
          <a:ln w="38100" cap="rnd">
            <a:solidFill>
              <a:srgbClr val="AEEA00"/>
            </a:solidFill>
            <a:prstDash val="sysDot"/>
            <a:headEnd type="none" w="sm" len="sm"/>
            <a:tailEnd type="oval" w="lg" len="lg"/>
          </a:ln>
        </p:spPr>
      </p:sp>
      <p:sp>
        <p:nvSpPr>
          <p:cNvPr id="17" name="Freeform 17"/>
          <p:cNvSpPr/>
          <p:nvPr/>
        </p:nvSpPr>
        <p:spPr>
          <a:xfrm rot="-5400000">
            <a:off x="11165792" y="4610644"/>
            <a:ext cx="1173735" cy="2411095"/>
          </a:xfrm>
          <a:custGeom>
            <a:avLst/>
            <a:gdLst/>
            <a:ahLst/>
            <a:cxnLst/>
            <a:rect l="l" t="t" r="r" b="b"/>
            <a:pathLst>
              <a:path w="1173735" h="2411095">
                <a:moveTo>
                  <a:pt x="0" y="0"/>
                </a:moveTo>
                <a:lnTo>
                  <a:pt x="1173735" y="0"/>
                </a:lnTo>
                <a:lnTo>
                  <a:pt x="1173735" y="2411095"/>
                </a:lnTo>
                <a:lnTo>
                  <a:pt x="0" y="24110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 l="-105420"/>
            </a:stretch>
          </a:blipFill>
          <a:ln cap="sq">
            <a:noFill/>
            <a:prstDash val="solid"/>
            <a:miter/>
          </a:ln>
        </p:spPr>
      </p:sp>
      <p:sp>
        <p:nvSpPr>
          <p:cNvPr id="18" name="Freeform 18"/>
          <p:cNvSpPr/>
          <p:nvPr/>
        </p:nvSpPr>
        <p:spPr>
          <a:xfrm rot="-5400000">
            <a:off x="10655545" y="5338950"/>
            <a:ext cx="2128218" cy="2128218"/>
          </a:xfrm>
          <a:custGeom>
            <a:avLst/>
            <a:gdLst/>
            <a:ahLst/>
            <a:cxnLst/>
            <a:rect l="l" t="t" r="r" b="b"/>
            <a:pathLst>
              <a:path w="2128218" h="2128218">
                <a:moveTo>
                  <a:pt x="0" y="0"/>
                </a:moveTo>
                <a:lnTo>
                  <a:pt x="2128218" y="0"/>
                </a:lnTo>
                <a:lnTo>
                  <a:pt x="2128218" y="2128218"/>
                </a:lnTo>
                <a:lnTo>
                  <a:pt x="0" y="212821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9" name="AutoShape 19"/>
          <p:cNvSpPr/>
          <p:nvPr/>
        </p:nvSpPr>
        <p:spPr>
          <a:xfrm>
            <a:off x="11752659" y="7467168"/>
            <a:ext cx="0" cy="540726"/>
          </a:xfrm>
          <a:prstGeom prst="line">
            <a:avLst/>
          </a:prstGeom>
          <a:ln w="38100" cap="rnd">
            <a:solidFill>
              <a:srgbClr val="106861"/>
            </a:solidFill>
            <a:prstDash val="sysDot"/>
            <a:headEnd type="none" w="sm" len="sm"/>
            <a:tailEnd type="oval" w="lg" len="lg"/>
          </a:ln>
        </p:spPr>
      </p:sp>
      <p:sp>
        <p:nvSpPr>
          <p:cNvPr id="20" name="Freeform 20"/>
          <p:cNvSpPr/>
          <p:nvPr/>
        </p:nvSpPr>
        <p:spPr>
          <a:xfrm rot="-5400000" flipH="1" flipV="1">
            <a:off x="13541032" y="5784277"/>
            <a:ext cx="1173735" cy="2411095"/>
          </a:xfrm>
          <a:custGeom>
            <a:avLst/>
            <a:gdLst/>
            <a:ahLst/>
            <a:cxnLst/>
            <a:rect l="l" t="t" r="r" b="b"/>
            <a:pathLst>
              <a:path w="1173735" h="2411095">
                <a:moveTo>
                  <a:pt x="1173735" y="2411095"/>
                </a:moveTo>
                <a:lnTo>
                  <a:pt x="0" y="2411095"/>
                </a:lnTo>
                <a:lnTo>
                  <a:pt x="0" y="0"/>
                </a:lnTo>
                <a:lnTo>
                  <a:pt x="1173735" y="0"/>
                </a:lnTo>
                <a:lnTo>
                  <a:pt x="1173735" y="2411095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 l="-105420"/>
            </a:stretch>
          </a:blipFill>
          <a:ln cap="sq">
            <a:noFill/>
            <a:prstDash val="solid"/>
            <a:miter/>
          </a:ln>
        </p:spPr>
      </p:sp>
      <p:sp>
        <p:nvSpPr>
          <p:cNvPr id="21" name="Freeform 21"/>
          <p:cNvSpPr/>
          <p:nvPr/>
        </p:nvSpPr>
        <p:spPr>
          <a:xfrm rot="-5400000">
            <a:off x="13063791" y="5338848"/>
            <a:ext cx="2128218" cy="2128218"/>
          </a:xfrm>
          <a:custGeom>
            <a:avLst/>
            <a:gdLst/>
            <a:ahLst/>
            <a:cxnLst/>
            <a:rect l="l" t="t" r="r" b="b"/>
            <a:pathLst>
              <a:path w="2128218" h="2128218">
                <a:moveTo>
                  <a:pt x="0" y="0"/>
                </a:moveTo>
                <a:lnTo>
                  <a:pt x="2128218" y="0"/>
                </a:lnTo>
                <a:lnTo>
                  <a:pt x="2128218" y="2128218"/>
                </a:lnTo>
                <a:lnTo>
                  <a:pt x="0" y="212821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22" name="AutoShape 22"/>
          <p:cNvSpPr/>
          <p:nvPr/>
        </p:nvSpPr>
        <p:spPr>
          <a:xfrm flipH="1" flipV="1">
            <a:off x="14092442" y="4797917"/>
            <a:ext cx="3719" cy="540713"/>
          </a:xfrm>
          <a:prstGeom prst="line">
            <a:avLst/>
          </a:prstGeom>
          <a:ln w="38100" cap="rnd">
            <a:solidFill>
              <a:srgbClr val="AEEA00"/>
            </a:solidFill>
            <a:prstDash val="sysDot"/>
            <a:headEnd type="none" w="sm" len="sm"/>
            <a:tailEnd type="oval" w="lg" len="lg"/>
          </a:ln>
        </p:spPr>
      </p:sp>
      <p:sp>
        <p:nvSpPr>
          <p:cNvPr id="23" name="Freeform 23"/>
          <p:cNvSpPr/>
          <p:nvPr/>
        </p:nvSpPr>
        <p:spPr>
          <a:xfrm>
            <a:off x="13656934" y="5866776"/>
            <a:ext cx="882104" cy="1123049"/>
          </a:xfrm>
          <a:custGeom>
            <a:avLst/>
            <a:gdLst/>
            <a:ahLst/>
            <a:cxnLst/>
            <a:rect l="l" t="t" r="r" b="b"/>
            <a:pathLst>
              <a:path w="882104" h="1123049">
                <a:moveTo>
                  <a:pt x="0" y="0"/>
                </a:moveTo>
                <a:lnTo>
                  <a:pt x="882104" y="0"/>
                </a:lnTo>
                <a:lnTo>
                  <a:pt x="882104" y="1123049"/>
                </a:lnTo>
                <a:lnTo>
                  <a:pt x="0" y="112304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24" name="Freeform 24"/>
          <p:cNvSpPr/>
          <p:nvPr/>
        </p:nvSpPr>
        <p:spPr>
          <a:xfrm rot="-5400000">
            <a:off x="15923996" y="4610644"/>
            <a:ext cx="1173735" cy="2411095"/>
          </a:xfrm>
          <a:custGeom>
            <a:avLst/>
            <a:gdLst/>
            <a:ahLst/>
            <a:cxnLst/>
            <a:rect l="l" t="t" r="r" b="b"/>
            <a:pathLst>
              <a:path w="1173735" h="2411095">
                <a:moveTo>
                  <a:pt x="0" y="0"/>
                </a:moveTo>
                <a:lnTo>
                  <a:pt x="1173735" y="0"/>
                </a:lnTo>
                <a:lnTo>
                  <a:pt x="1173735" y="2411095"/>
                </a:lnTo>
                <a:lnTo>
                  <a:pt x="0" y="24110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 l="-105420"/>
            </a:stretch>
          </a:blipFill>
          <a:ln cap="sq">
            <a:noFill/>
            <a:prstDash val="solid"/>
            <a:miter/>
          </a:ln>
        </p:spPr>
      </p:sp>
      <p:sp>
        <p:nvSpPr>
          <p:cNvPr id="25" name="Freeform 25"/>
          <p:cNvSpPr/>
          <p:nvPr/>
        </p:nvSpPr>
        <p:spPr>
          <a:xfrm rot="-5400000">
            <a:off x="15413749" y="5338950"/>
            <a:ext cx="2128218" cy="2128218"/>
          </a:xfrm>
          <a:custGeom>
            <a:avLst/>
            <a:gdLst/>
            <a:ahLst/>
            <a:cxnLst/>
            <a:rect l="l" t="t" r="r" b="b"/>
            <a:pathLst>
              <a:path w="2128218" h="2128218">
                <a:moveTo>
                  <a:pt x="0" y="0"/>
                </a:moveTo>
                <a:lnTo>
                  <a:pt x="2128218" y="0"/>
                </a:lnTo>
                <a:lnTo>
                  <a:pt x="2128218" y="2128218"/>
                </a:lnTo>
                <a:lnTo>
                  <a:pt x="0" y="212821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26" name="AutoShape 26"/>
          <p:cNvSpPr/>
          <p:nvPr/>
        </p:nvSpPr>
        <p:spPr>
          <a:xfrm>
            <a:off x="16510863" y="7467168"/>
            <a:ext cx="0" cy="540726"/>
          </a:xfrm>
          <a:prstGeom prst="line">
            <a:avLst/>
          </a:prstGeom>
          <a:ln w="38100" cap="rnd">
            <a:solidFill>
              <a:srgbClr val="106861"/>
            </a:solidFill>
            <a:prstDash val="sysDot"/>
            <a:headEnd type="none" w="sm" len="sm"/>
            <a:tailEnd type="oval" w="lg" len="lg"/>
          </a:ln>
        </p:spPr>
      </p:sp>
      <p:sp>
        <p:nvSpPr>
          <p:cNvPr id="27" name="Freeform 27"/>
          <p:cNvSpPr/>
          <p:nvPr/>
        </p:nvSpPr>
        <p:spPr>
          <a:xfrm>
            <a:off x="1727125" y="5999545"/>
            <a:ext cx="944145" cy="886316"/>
          </a:xfrm>
          <a:custGeom>
            <a:avLst/>
            <a:gdLst/>
            <a:ahLst/>
            <a:cxnLst/>
            <a:rect l="l" t="t" r="r" b="b"/>
            <a:pathLst>
              <a:path w="944145" h="886316">
                <a:moveTo>
                  <a:pt x="0" y="0"/>
                </a:moveTo>
                <a:lnTo>
                  <a:pt x="944145" y="0"/>
                </a:lnTo>
                <a:lnTo>
                  <a:pt x="944145" y="886317"/>
                </a:lnTo>
                <a:lnTo>
                  <a:pt x="0" y="88631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28" name="Freeform 28"/>
          <p:cNvSpPr/>
          <p:nvPr/>
        </p:nvSpPr>
        <p:spPr>
          <a:xfrm>
            <a:off x="4078590" y="5866776"/>
            <a:ext cx="1002918" cy="990382"/>
          </a:xfrm>
          <a:custGeom>
            <a:avLst/>
            <a:gdLst/>
            <a:ahLst/>
            <a:cxnLst/>
            <a:rect l="l" t="t" r="r" b="b"/>
            <a:pathLst>
              <a:path w="1002918" h="990382">
                <a:moveTo>
                  <a:pt x="0" y="0"/>
                </a:moveTo>
                <a:lnTo>
                  <a:pt x="1002918" y="0"/>
                </a:lnTo>
                <a:lnTo>
                  <a:pt x="1002918" y="990381"/>
                </a:lnTo>
                <a:lnTo>
                  <a:pt x="0" y="99038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29" name="Freeform 29"/>
          <p:cNvSpPr/>
          <p:nvPr/>
        </p:nvSpPr>
        <p:spPr>
          <a:xfrm>
            <a:off x="6385210" y="5866776"/>
            <a:ext cx="1035217" cy="1037103"/>
          </a:xfrm>
          <a:custGeom>
            <a:avLst/>
            <a:gdLst/>
            <a:ahLst/>
            <a:cxnLst/>
            <a:rect l="l" t="t" r="r" b="b"/>
            <a:pathLst>
              <a:path w="1035217" h="1037103">
                <a:moveTo>
                  <a:pt x="0" y="0"/>
                </a:moveTo>
                <a:lnTo>
                  <a:pt x="1035218" y="0"/>
                </a:lnTo>
                <a:lnTo>
                  <a:pt x="1035218" y="1037103"/>
                </a:lnTo>
                <a:lnTo>
                  <a:pt x="0" y="103710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xmlns="" r:embed="rId1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0" name="Freeform 30"/>
          <p:cNvSpPr/>
          <p:nvPr/>
        </p:nvSpPr>
        <p:spPr>
          <a:xfrm>
            <a:off x="15924997" y="5828802"/>
            <a:ext cx="1115078" cy="1113051"/>
          </a:xfrm>
          <a:custGeom>
            <a:avLst/>
            <a:gdLst/>
            <a:ahLst/>
            <a:cxnLst/>
            <a:rect l="l" t="t" r="r" b="b"/>
            <a:pathLst>
              <a:path w="1115078" h="1113051">
                <a:moveTo>
                  <a:pt x="0" y="0"/>
                </a:moveTo>
                <a:lnTo>
                  <a:pt x="1115079" y="0"/>
                </a:lnTo>
                <a:lnTo>
                  <a:pt x="1115079" y="1113051"/>
                </a:lnTo>
                <a:lnTo>
                  <a:pt x="0" y="1113051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xmlns="" r:embed="rId1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1" name="Freeform 31"/>
          <p:cNvSpPr/>
          <p:nvPr/>
        </p:nvSpPr>
        <p:spPr>
          <a:xfrm>
            <a:off x="11233154" y="5951524"/>
            <a:ext cx="1045828" cy="1045828"/>
          </a:xfrm>
          <a:custGeom>
            <a:avLst/>
            <a:gdLst/>
            <a:ahLst/>
            <a:cxnLst/>
            <a:rect l="l" t="t" r="r" b="b"/>
            <a:pathLst>
              <a:path w="1045828" h="1045828">
                <a:moveTo>
                  <a:pt x="0" y="0"/>
                </a:moveTo>
                <a:lnTo>
                  <a:pt x="1045828" y="0"/>
                </a:lnTo>
                <a:lnTo>
                  <a:pt x="1045828" y="1045828"/>
                </a:lnTo>
                <a:lnTo>
                  <a:pt x="0" y="104582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xmlns="" r:embed="rId19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2" name="Freeform 32"/>
          <p:cNvSpPr/>
          <p:nvPr/>
        </p:nvSpPr>
        <p:spPr>
          <a:xfrm>
            <a:off x="8712257" y="5641412"/>
            <a:ext cx="1318615" cy="1441109"/>
          </a:xfrm>
          <a:custGeom>
            <a:avLst/>
            <a:gdLst/>
            <a:ahLst/>
            <a:cxnLst/>
            <a:rect l="l" t="t" r="r" b="b"/>
            <a:pathLst>
              <a:path w="1318615" h="1441109">
                <a:moveTo>
                  <a:pt x="0" y="0"/>
                </a:moveTo>
                <a:lnTo>
                  <a:pt x="1318615" y="0"/>
                </a:lnTo>
                <a:lnTo>
                  <a:pt x="1318615" y="1441109"/>
                </a:lnTo>
                <a:lnTo>
                  <a:pt x="0" y="1441109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/>
            </a:stretch>
          </a:blipFill>
        </p:spPr>
      </p:sp>
      <p:sp>
        <p:nvSpPr>
          <p:cNvPr id="33" name="TextBox 33"/>
          <p:cNvSpPr txBox="1"/>
          <p:nvPr/>
        </p:nvSpPr>
        <p:spPr>
          <a:xfrm>
            <a:off x="650131" y="1123312"/>
            <a:ext cx="8721434" cy="8618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178"/>
              </a:lnSpc>
              <a:spcBef>
                <a:spcPct val="0"/>
              </a:spcBef>
            </a:pPr>
            <a:r>
              <a:rPr lang="en-US" sz="5127" spc="-102">
                <a:solidFill>
                  <a:srgbClr val="191919"/>
                </a:solidFill>
                <a:latin typeface="Open Sauce Bold"/>
              </a:rPr>
              <a:t>Strategies and Deliverable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041481" y="8111574"/>
            <a:ext cx="2381444" cy="3603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958"/>
              </a:lnSpc>
              <a:spcBef>
                <a:spcPct val="0"/>
              </a:spcBef>
            </a:pPr>
            <a:r>
              <a:rPr lang="en-US" sz="2311">
                <a:solidFill>
                  <a:srgbClr val="343432"/>
                </a:solidFill>
                <a:latin typeface="Open Sauce"/>
              </a:rPr>
              <a:t>Research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3386692" y="3946724"/>
            <a:ext cx="2381444" cy="7346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958"/>
              </a:lnSpc>
              <a:spcBef>
                <a:spcPct val="0"/>
              </a:spcBef>
            </a:pPr>
            <a:r>
              <a:rPr lang="en-US" sz="2311" dirty="0">
                <a:solidFill>
                  <a:srgbClr val="343432"/>
                </a:solidFill>
                <a:latin typeface="Open Sauce Bold"/>
              </a:rPr>
              <a:t>Mainstreamed IP Norms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5843908" y="8102049"/>
            <a:ext cx="3470531" cy="6626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00"/>
              </a:lnSpc>
              <a:spcBef>
                <a:spcPct val="0"/>
              </a:spcBef>
            </a:pPr>
            <a:r>
              <a:rPr lang="en-US" sz="2109">
                <a:solidFill>
                  <a:srgbClr val="343432"/>
                </a:solidFill>
                <a:latin typeface="Open Sauce"/>
              </a:rPr>
              <a:t>Interreigonal  exchange of good practices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8137313" y="3874650"/>
            <a:ext cx="2242859" cy="7694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2958"/>
              </a:lnSpc>
              <a:spcBef>
                <a:spcPct val="0"/>
              </a:spcBef>
            </a:pPr>
            <a:r>
              <a:rPr lang="en-US" sz="2311" dirty="0" smtClean="0">
                <a:solidFill>
                  <a:srgbClr val="343432"/>
                </a:solidFill>
                <a:latin typeface="Open Sauce Bold"/>
              </a:rPr>
              <a:t>Localization to Globalization</a:t>
            </a:r>
            <a:endParaRPr lang="en-US" sz="2311" dirty="0">
              <a:solidFill>
                <a:srgbClr val="343432"/>
              </a:solidFill>
              <a:latin typeface="Open Sauce Bold"/>
            </a:endParaRPr>
          </a:p>
        </p:txBody>
      </p:sp>
      <p:sp>
        <p:nvSpPr>
          <p:cNvPr id="38" name="TextBox 38"/>
          <p:cNvSpPr txBox="1"/>
          <p:nvPr/>
        </p:nvSpPr>
        <p:spPr>
          <a:xfrm>
            <a:off x="10577461" y="8144650"/>
            <a:ext cx="3079473" cy="3301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00"/>
              </a:lnSpc>
              <a:spcBef>
                <a:spcPct val="0"/>
              </a:spcBef>
            </a:pPr>
            <a:r>
              <a:rPr lang="en-US" sz="2109">
                <a:solidFill>
                  <a:srgbClr val="343432"/>
                </a:solidFill>
                <a:latin typeface="Open Sauce"/>
              </a:rPr>
              <a:t>Knowldege exchange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2435835" y="3900708"/>
            <a:ext cx="3384127" cy="7694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2958"/>
              </a:lnSpc>
              <a:spcBef>
                <a:spcPct val="0"/>
              </a:spcBef>
            </a:pPr>
            <a:r>
              <a:rPr lang="en-US" sz="2311" dirty="0">
                <a:solidFill>
                  <a:srgbClr val="343432"/>
                </a:solidFill>
                <a:latin typeface="Open Sauce Bold"/>
              </a:rPr>
              <a:t>Sustainable and Resilient Food System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5371216" y="8103558"/>
            <a:ext cx="2381444" cy="6626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00"/>
              </a:lnSpc>
              <a:spcBef>
                <a:spcPct val="0"/>
              </a:spcBef>
            </a:pPr>
            <a:r>
              <a:rPr lang="en-US" sz="2109">
                <a:solidFill>
                  <a:srgbClr val="343432"/>
                </a:solidFill>
                <a:latin typeface="Open Sauce"/>
              </a:rPr>
              <a:t>Reporting and Analysis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91598" y="8622336"/>
            <a:ext cx="3586992" cy="3603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958"/>
              </a:lnSpc>
              <a:spcBef>
                <a:spcPct val="0"/>
              </a:spcBef>
            </a:pPr>
            <a:r>
              <a:rPr lang="en-US" sz="2311">
                <a:solidFill>
                  <a:srgbClr val="343432"/>
                </a:solidFill>
                <a:latin typeface="Open Sauce"/>
              </a:rPr>
              <a:t>Community Engagement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491598" y="9083237"/>
            <a:ext cx="3586992" cy="3603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958"/>
              </a:lnSpc>
              <a:spcBef>
                <a:spcPct val="0"/>
              </a:spcBef>
            </a:pPr>
            <a:r>
              <a:rPr lang="en-US" sz="2311">
                <a:solidFill>
                  <a:srgbClr val="343432"/>
                </a:solidFill>
                <a:latin typeface="Open Sauce"/>
              </a:rPr>
              <a:t>Stakeholder Involvement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5677756" y="9054855"/>
            <a:ext cx="3662419" cy="3301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00"/>
              </a:lnSpc>
              <a:spcBef>
                <a:spcPct val="0"/>
              </a:spcBef>
            </a:pPr>
            <a:r>
              <a:rPr lang="en-US" sz="2109">
                <a:solidFill>
                  <a:srgbClr val="343432"/>
                </a:solidFill>
                <a:latin typeface="Open Sauce"/>
              </a:rPr>
              <a:t>Documentation of IP Norms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0547112" y="8697911"/>
            <a:ext cx="3079473" cy="3301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00"/>
              </a:lnSpc>
              <a:spcBef>
                <a:spcPct val="0"/>
              </a:spcBef>
            </a:pPr>
            <a:r>
              <a:rPr lang="en-US" sz="2109">
                <a:solidFill>
                  <a:srgbClr val="343432"/>
                </a:solidFill>
                <a:latin typeface="Open Sauce"/>
              </a:rPr>
              <a:t>Capacity enhancement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FF240A5A-A207-E628-AC4B-7C2BC8F914CD}"/>
              </a:ext>
            </a:extLst>
          </p:cNvPr>
          <p:cNvSpPr txBox="1"/>
          <p:nvPr/>
        </p:nvSpPr>
        <p:spPr>
          <a:xfrm>
            <a:off x="4009156" y="3519114"/>
            <a:ext cx="27283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982B56"/>
                </a:solidFill>
                <a:latin typeface="Avenir Black" panose="02000503020000020003" pitchFamily="2" charset="0"/>
                <a:ea typeface="Roboto" charset="0"/>
                <a:cs typeface="Roboto" charset="0"/>
              </a:rPr>
              <a:t>PLANTING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2F66E20B-2C8C-6CC6-316D-3497E01F14D5}"/>
              </a:ext>
            </a:extLst>
          </p:cNvPr>
          <p:cNvSpPr txBox="1"/>
          <p:nvPr/>
        </p:nvSpPr>
        <p:spPr>
          <a:xfrm>
            <a:off x="5893355" y="3548253"/>
            <a:ext cx="38307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>
                <a:solidFill>
                  <a:srgbClr val="008868"/>
                </a:solidFill>
                <a:latin typeface="Avenir Black" panose="02000503020000020003" pitchFamily="2" charset="0"/>
                <a:ea typeface="Roboto" charset="0"/>
                <a:cs typeface="Roboto" charset="0"/>
              </a:rPr>
              <a:t>GROWING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56C8F45-1DA7-BD53-4130-E4F5191152C2}"/>
              </a:ext>
            </a:extLst>
          </p:cNvPr>
          <p:cNvSpPr txBox="1"/>
          <p:nvPr/>
        </p:nvSpPr>
        <p:spPr>
          <a:xfrm>
            <a:off x="12782091" y="3564287"/>
            <a:ext cx="174968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007DBC"/>
                </a:solidFill>
                <a:effectLst/>
                <a:uLnTx/>
                <a:uFillTx/>
                <a:latin typeface="Avenir Black" panose="02000503020000020003" pitchFamily="2" charset="0"/>
                <a:ea typeface="Roboto" charset="0"/>
                <a:cs typeface="Roboto" charset="0"/>
              </a:rPr>
              <a:t>THRIVING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0"/>
            <a:ext cx="18288000" cy="3086100"/>
            <a:chOff x="0" y="0"/>
            <a:chExt cx="4816593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812800"/>
            </a:xfrm>
            <a:custGeom>
              <a:avLst/>
              <a:gdLst/>
              <a:ahLst/>
              <a:cxnLst/>
              <a:rect l="l" t="t" r="r" b="b"/>
              <a:pathLst>
                <a:path w="4816592" h="812800">
                  <a:moveTo>
                    <a:pt x="0" y="0"/>
                  </a:moveTo>
                  <a:lnTo>
                    <a:pt x="4816592" y="0"/>
                  </a:lnTo>
                  <a:lnTo>
                    <a:pt x="4816592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D8C4AD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19050"/>
              <a:ext cx="4816593" cy="8318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-1586068" y="-1808676"/>
            <a:ext cx="3172137" cy="4114800"/>
          </a:xfrm>
          <a:custGeom>
            <a:avLst/>
            <a:gdLst/>
            <a:ahLst/>
            <a:cxnLst/>
            <a:rect l="l" t="t" r="r" b="b"/>
            <a:pathLst>
              <a:path w="3172137" h="4114800">
                <a:moveTo>
                  <a:pt x="0" y="0"/>
                </a:moveTo>
                <a:lnTo>
                  <a:pt x="3172136" y="0"/>
                </a:lnTo>
                <a:lnTo>
                  <a:pt x="317213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6384715" y="-413585"/>
            <a:ext cx="3806571" cy="2083232"/>
          </a:xfrm>
          <a:custGeom>
            <a:avLst/>
            <a:gdLst/>
            <a:ahLst/>
            <a:cxnLst/>
            <a:rect l="l" t="t" r="r" b="b"/>
            <a:pathLst>
              <a:path w="3806571" h="2083232">
                <a:moveTo>
                  <a:pt x="0" y="0"/>
                </a:moveTo>
                <a:lnTo>
                  <a:pt x="3806570" y="0"/>
                </a:lnTo>
                <a:lnTo>
                  <a:pt x="3806570" y="2083233"/>
                </a:lnTo>
                <a:lnTo>
                  <a:pt x="0" y="208323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028700" y="3267075"/>
            <a:ext cx="7094393" cy="6594590"/>
          </a:xfrm>
          <a:custGeom>
            <a:avLst/>
            <a:gdLst/>
            <a:ahLst/>
            <a:cxnLst/>
            <a:rect l="l" t="t" r="r" b="b"/>
            <a:pathLst>
              <a:path w="7094393" h="6594590">
                <a:moveTo>
                  <a:pt x="0" y="0"/>
                </a:moveTo>
                <a:lnTo>
                  <a:pt x="7094393" y="0"/>
                </a:lnTo>
                <a:lnTo>
                  <a:pt x="7094393" y="6594590"/>
                </a:lnTo>
                <a:lnTo>
                  <a:pt x="0" y="659459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43438"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5080502" y="1698223"/>
            <a:ext cx="7845600" cy="8723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862"/>
              </a:lnSpc>
              <a:spcBef>
                <a:spcPct val="0"/>
              </a:spcBef>
            </a:pPr>
            <a:r>
              <a:rPr lang="en-US" sz="5921" spc="207">
                <a:solidFill>
                  <a:srgbClr val="000000"/>
                </a:solidFill>
                <a:latin typeface="Codec Pro ExtraBold"/>
              </a:rPr>
              <a:t>Our Team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8911" y="3810021"/>
            <a:ext cx="9669089" cy="43615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08"/>
              </a:lnSpc>
            </a:pPr>
            <a:r>
              <a:rPr lang="en-US" sz="6803">
                <a:solidFill>
                  <a:srgbClr val="000000"/>
                </a:solidFill>
                <a:latin typeface="Open Sauce"/>
              </a:rPr>
              <a:t>Jerome Bactol</a:t>
            </a:r>
          </a:p>
          <a:p>
            <a:pPr algn="ctr">
              <a:lnSpc>
                <a:spcPts val="8708"/>
              </a:lnSpc>
            </a:pPr>
            <a:r>
              <a:rPr lang="en-US" sz="6803">
                <a:solidFill>
                  <a:srgbClr val="000000"/>
                </a:solidFill>
                <a:latin typeface="Open Sauce"/>
              </a:rPr>
              <a:t>Robert Budianto</a:t>
            </a:r>
          </a:p>
          <a:p>
            <a:pPr algn="ctr">
              <a:lnSpc>
                <a:spcPts val="8708"/>
              </a:lnSpc>
            </a:pPr>
            <a:r>
              <a:rPr lang="en-US" sz="6803">
                <a:solidFill>
                  <a:srgbClr val="000000"/>
                </a:solidFill>
                <a:latin typeface="Open Sauce"/>
              </a:rPr>
              <a:t>Nga Nguyen Hong</a:t>
            </a:r>
          </a:p>
          <a:p>
            <a:pPr algn="ctr">
              <a:lnSpc>
                <a:spcPts val="8708"/>
              </a:lnSpc>
              <a:spcBef>
                <a:spcPct val="0"/>
              </a:spcBef>
            </a:pPr>
            <a:r>
              <a:rPr lang="en-US" sz="6803">
                <a:solidFill>
                  <a:srgbClr val="000000"/>
                </a:solidFill>
                <a:latin typeface="Open Sauce"/>
              </a:rPr>
              <a:t>Ma. Erlinda Vila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A2AB5C33EC26A4CB234C197A198EEA1" ma:contentTypeVersion="18" ma:contentTypeDescription="Create a new document." ma:contentTypeScope="" ma:versionID="1cf662b62083b670fb1f79c8033067c1">
  <xsd:schema xmlns:xsd="http://www.w3.org/2001/XMLSchema" xmlns:xs="http://www.w3.org/2001/XMLSchema" xmlns:p="http://schemas.microsoft.com/office/2006/metadata/properties" xmlns:ns2="27090c65-df3e-4037-85cd-ed9f2fdb1867" xmlns:ns3="a943f871-ea9d-4c21-9b0b-1d5f3b55ae98" targetNamespace="http://schemas.microsoft.com/office/2006/metadata/properties" ma:root="true" ma:fieldsID="c4121491804afc0ab4992d42b9708916" ns2:_="" ns3:_="">
    <xsd:import namespace="27090c65-df3e-4037-85cd-ed9f2fdb1867"/>
    <xsd:import namespace="a943f871-ea9d-4c21-9b0b-1d5f3b55ae9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7090c65-df3e-4037-85cd-ed9f2fdb186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cc51d933-9d47-4fac-b9dd-99e3accbef9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943f871-ea9d-4c21-9b0b-1d5f3b55ae98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description="" ma:hidden="true" ma:list="{846707bb-fb85-49dd-a110-d0937aef137d}" ma:internalName="TaxCatchAll" ma:showField="CatchAllData" ma:web="a943f871-ea9d-4c21-9b0b-1d5f3b55ae9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0244F08-7209-4FDB-A65C-81ECA0C146D9}"/>
</file>

<file path=customXml/itemProps2.xml><?xml version="1.0" encoding="utf-8"?>
<ds:datastoreItem xmlns:ds="http://schemas.openxmlformats.org/officeDocument/2006/customXml" ds:itemID="{558DA3BB-5C89-4EFD-B6C6-96150036D2EE}"/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83</Words>
  <Application>Microsoft Office PowerPoint</Application>
  <PresentationFormat>Custom</PresentationFormat>
  <Paragraphs>31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5" baseType="lpstr">
      <vt:lpstr>Open Sauce</vt:lpstr>
      <vt:lpstr>Rubik Spray Paint</vt:lpstr>
      <vt:lpstr>Avenir Black</vt:lpstr>
      <vt:lpstr>Open Sauce Bold</vt:lpstr>
      <vt:lpstr>Codec Pro ExtraBold</vt:lpstr>
      <vt:lpstr>Arial</vt:lpstr>
      <vt:lpstr>Shrikhand</vt:lpstr>
      <vt:lpstr>Roboto</vt:lpstr>
      <vt:lpstr>Calibri</vt:lpstr>
      <vt:lpstr>Canva Sans Bold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Project Presentation</dc:title>
  <dc:creator>Ma. Erlinda Vila</dc:creator>
  <cp:lastModifiedBy>Ma. Erlinda Vila</cp:lastModifiedBy>
  <cp:revision>2</cp:revision>
  <dcterms:created xsi:type="dcterms:W3CDTF">2006-08-16T00:00:00Z</dcterms:created>
  <dcterms:modified xsi:type="dcterms:W3CDTF">2024-05-04T12:05:34Z</dcterms:modified>
  <dc:identifier>DAGEPyNkR_k</dc:identifier>
</cp:coreProperties>
</file>